
<file path=[Content_Types].xml><?xml version="1.0" encoding="utf-8"?>
<Types xmlns="http://schemas.openxmlformats.org/package/2006/content-types">
  <Default Extension="bin" ContentType="application/vnd.openxmlformats-officedocument.oleObject"/>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5"/>
  </p:notesMasterIdLst>
  <p:sldIdLst>
    <p:sldId id="256" r:id="rId2"/>
    <p:sldId id="257" r:id="rId3"/>
    <p:sldId id="259" r:id="rId4"/>
    <p:sldId id="261" r:id="rId5"/>
    <p:sldId id="260" r:id="rId6"/>
    <p:sldId id="277" r:id="rId7"/>
    <p:sldId id="267" r:id="rId8"/>
    <p:sldId id="282" r:id="rId9"/>
    <p:sldId id="271" r:id="rId10"/>
    <p:sldId id="263" r:id="rId11"/>
    <p:sldId id="272" r:id="rId12"/>
    <p:sldId id="264" r:id="rId13"/>
    <p:sldId id="278" r:id="rId14"/>
    <p:sldId id="279" r:id="rId15"/>
    <p:sldId id="265" r:id="rId16"/>
    <p:sldId id="273" r:id="rId17"/>
    <p:sldId id="266" r:id="rId18"/>
    <p:sldId id="280" r:id="rId19"/>
    <p:sldId id="274" r:id="rId20"/>
    <p:sldId id="268" r:id="rId21"/>
    <p:sldId id="275" r:id="rId22"/>
    <p:sldId id="281"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CC00CC"/>
    <a:srgbClr val="99D9EA"/>
    <a:srgbClr val="00FF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04934-A30F-4979-8AFF-E5FF11187C1B}" v="360" dt="2021-10-04T21:44:12.473"/>
    <p1510:client id="{5370787E-D180-43D8-803B-D68EAC094AEE}" v="1401" dt="2021-10-04T15:42:06.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059" autoAdjust="0"/>
  </p:normalViewPr>
  <p:slideViewPr>
    <p:cSldViewPr snapToGrid="0">
      <p:cViewPr varScale="1">
        <p:scale>
          <a:sx n="104" d="100"/>
          <a:sy n="104" d="100"/>
        </p:scale>
        <p:origin x="8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Burcham" userId="8d72369fc33db9c3" providerId="Windows Live" clId="Web-{5370787E-D180-43D8-803B-D68EAC094AEE}"/>
    <pc:docChg chg="delSld modSld addMainMaster delMainMaster">
      <pc:chgData name="Patrick Burcham" userId="8d72369fc33db9c3" providerId="Windows Live" clId="Web-{5370787E-D180-43D8-803B-D68EAC094AEE}" dt="2021-10-04T15:42:06.691" v="5916" actId="20577"/>
      <pc:docMkLst>
        <pc:docMk/>
      </pc:docMkLst>
      <pc:sldChg chg="addSp modSp mod modClrScheme chgLayout modNotes">
        <pc:chgData name="Patrick Burcham" userId="8d72369fc33db9c3" providerId="Windows Live" clId="Web-{5370787E-D180-43D8-803B-D68EAC094AEE}" dt="2021-10-04T15:21:32.280" v="5596" actId="1076"/>
        <pc:sldMkLst>
          <pc:docMk/>
          <pc:sldMk cId="500664221" sldId="256"/>
        </pc:sldMkLst>
        <pc:spChg chg="mod ord">
          <ac:chgData name="Patrick Burcham" userId="8d72369fc33db9c3" providerId="Windows Live" clId="Web-{5370787E-D180-43D8-803B-D68EAC094AEE}" dt="2021-10-04T14:55:12.704" v="5143" actId="20577"/>
          <ac:spMkLst>
            <pc:docMk/>
            <pc:sldMk cId="500664221" sldId="256"/>
            <ac:spMk id="2" creationId="{0A9E5E08-7940-4A75-B7F5-7860D2AAAFDA}"/>
          </ac:spMkLst>
        </pc:spChg>
        <pc:spChg chg="mod ord">
          <ac:chgData name="Patrick Burcham" userId="8d72369fc33db9c3" providerId="Windows Live" clId="Web-{5370787E-D180-43D8-803B-D68EAC094AEE}" dt="2021-10-04T14:50:16.570" v="5083" actId="1076"/>
          <ac:spMkLst>
            <pc:docMk/>
            <pc:sldMk cId="500664221" sldId="256"/>
            <ac:spMk id="3" creationId="{1FEA4713-DA3B-458C-8ED3-895FCB90B1A2}"/>
          </ac:spMkLst>
        </pc:spChg>
        <pc:picChg chg="add mod">
          <ac:chgData name="Patrick Burcham" userId="8d72369fc33db9c3" providerId="Windows Live" clId="Web-{5370787E-D180-43D8-803B-D68EAC094AEE}" dt="2021-10-04T15:21:32.280" v="5596" actId="1076"/>
          <ac:picMkLst>
            <pc:docMk/>
            <pc:sldMk cId="500664221" sldId="256"/>
            <ac:picMk id="4" creationId="{03DA88FC-6841-4DA6-AA32-D8418701A366}"/>
          </ac:picMkLst>
        </pc:picChg>
      </pc:sldChg>
      <pc:sldChg chg="addSp delSp modSp mod modClrScheme chgLayout modNotes">
        <pc:chgData name="Patrick Burcham" userId="8d72369fc33db9c3" providerId="Windows Live" clId="Web-{5370787E-D180-43D8-803B-D68EAC094AEE}" dt="2021-10-04T15:32:30.518" v="5810" actId="1076"/>
        <pc:sldMkLst>
          <pc:docMk/>
          <pc:sldMk cId="1742740881" sldId="257"/>
        </pc:sldMkLst>
        <pc:spChg chg="mod ord">
          <ac:chgData name="Patrick Burcham" userId="8d72369fc33db9c3" providerId="Windows Live" clId="Web-{5370787E-D180-43D8-803B-D68EAC094AEE}" dt="2021-10-04T15:21:37.093" v="5597" actId="1076"/>
          <ac:spMkLst>
            <pc:docMk/>
            <pc:sldMk cId="1742740881" sldId="257"/>
            <ac:spMk id="2" creationId="{50218DDE-21C8-4E55-85C4-8A9CC3DED203}"/>
          </ac:spMkLst>
        </pc:spChg>
        <pc:spChg chg="del mod ord">
          <ac:chgData name="Patrick Burcham" userId="8d72369fc33db9c3" providerId="Windows Live" clId="Web-{5370787E-D180-43D8-803B-D68EAC094AEE}" dt="2021-10-04T14:50:24.727" v="5085"/>
          <ac:spMkLst>
            <pc:docMk/>
            <pc:sldMk cId="1742740881" sldId="257"/>
            <ac:spMk id="3" creationId="{1D9ED85B-EE7F-461B-BEC3-AAD85F582923}"/>
          </ac:spMkLst>
        </pc:spChg>
        <pc:picChg chg="add mod">
          <ac:chgData name="Patrick Burcham" userId="8d72369fc33db9c3" providerId="Windows Live" clId="Web-{5370787E-D180-43D8-803B-D68EAC094AEE}" dt="2021-10-04T15:32:30.502" v="5806" actId="1076"/>
          <ac:picMkLst>
            <pc:docMk/>
            <pc:sldMk cId="1742740881" sldId="257"/>
            <ac:picMk id="4" creationId="{FD54890C-558A-4866-9D76-D93313299D9E}"/>
          </ac:picMkLst>
        </pc:picChg>
        <pc:picChg chg="add del mod">
          <ac:chgData name="Patrick Burcham" userId="8d72369fc33db9c3" providerId="Windows Live" clId="Web-{5370787E-D180-43D8-803B-D68EAC094AEE}" dt="2021-10-04T15:22:23.094" v="5623"/>
          <ac:picMkLst>
            <pc:docMk/>
            <pc:sldMk cId="1742740881" sldId="257"/>
            <ac:picMk id="5" creationId="{FAE05115-5C7D-472F-9A38-D8FC0AE16891}"/>
          </ac:picMkLst>
        </pc:picChg>
        <pc:picChg chg="add del mod">
          <ac:chgData name="Patrick Burcham" userId="8d72369fc33db9c3" providerId="Windows Live" clId="Web-{5370787E-D180-43D8-803B-D68EAC094AEE}" dt="2021-10-04T15:22:27.641" v="5626"/>
          <ac:picMkLst>
            <pc:docMk/>
            <pc:sldMk cId="1742740881" sldId="257"/>
            <ac:picMk id="6" creationId="{C7A62B27-2B59-4F9F-8AFB-1E390AADC6FE}"/>
          </ac:picMkLst>
        </pc:picChg>
        <pc:picChg chg="add mod">
          <ac:chgData name="Patrick Burcham" userId="8d72369fc33db9c3" providerId="Windows Live" clId="Web-{5370787E-D180-43D8-803B-D68EAC094AEE}" dt="2021-10-04T15:32:30.502" v="5808" actId="1076"/>
          <ac:picMkLst>
            <pc:docMk/>
            <pc:sldMk cId="1742740881" sldId="257"/>
            <ac:picMk id="7" creationId="{95F3622D-C747-47CB-9FC5-D412A30137B6}"/>
          </ac:picMkLst>
        </pc:picChg>
        <pc:picChg chg="add del mod">
          <ac:chgData name="Patrick Burcham" userId="8d72369fc33db9c3" providerId="Windows Live" clId="Web-{5370787E-D180-43D8-803B-D68EAC094AEE}" dt="2021-10-04T15:22:29.438" v="5627"/>
          <ac:picMkLst>
            <pc:docMk/>
            <pc:sldMk cId="1742740881" sldId="257"/>
            <ac:picMk id="8" creationId="{3D74AB2C-A9C3-46B6-B430-9CCCFD08B5CE}"/>
          </ac:picMkLst>
        </pc:picChg>
        <pc:picChg chg="add mod">
          <ac:chgData name="Patrick Burcham" userId="8d72369fc33db9c3" providerId="Windows Live" clId="Web-{5370787E-D180-43D8-803B-D68EAC094AEE}" dt="2021-10-04T15:32:30.487" v="5803" actId="1076"/>
          <ac:picMkLst>
            <pc:docMk/>
            <pc:sldMk cId="1742740881" sldId="257"/>
            <ac:picMk id="9" creationId="{CB45BC09-0532-424C-8DDA-08A99441D1BC}"/>
          </ac:picMkLst>
        </pc:picChg>
        <pc:picChg chg="add del mod">
          <ac:chgData name="Patrick Burcham" userId="8d72369fc33db9c3" providerId="Windows Live" clId="Web-{5370787E-D180-43D8-803B-D68EAC094AEE}" dt="2021-10-04T15:22:24.954" v="5624"/>
          <ac:picMkLst>
            <pc:docMk/>
            <pc:sldMk cId="1742740881" sldId="257"/>
            <ac:picMk id="10" creationId="{7C6741B9-F550-4CE7-BEC3-270F1D776985}"/>
          </ac:picMkLst>
        </pc:picChg>
        <pc:picChg chg="add mod">
          <ac:chgData name="Patrick Burcham" userId="8d72369fc33db9c3" providerId="Windows Live" clId="Web-{5370787E-D180-43D8-803B-D68EAC094AEE}" dt="2021-10-04T15:32:30.518" v="5810" actId="1076"/>
          <ac:picMkLst>
            <pc:docMk/>
            <pc:sldMk cId="1742740881" sldId="257"/>
            <ac:picMk id="11" creationId="{0A82A453-F59E-4C9E-9C28-85B7AD002C15}"/>
          </ac:picMkLst>
        </pc:picChg>
        <pc:picChg chg="add mod">
          <ac:chgData name="Patrick Burcham" userId="8d72369fc33db9c3" providerId="Windows Live" clId="Web-{5370787E-D180-43D8-803B-D68EAC094AEE}" dt="2021-10-04T15:32:30.487" v="5804" actId="1076"/>
          <ac:picMkLst>
            <pc:docMk/>
            <pc:sldMk cId="1742740881" sldId="257"/>
            <ac:picMk id="12" creationId="{2543D4F1-EF58-4A8D-88F6-5B0B21ADB40B}"/>
          </ac:picMkLst>
        </pc:picChg>
        <pc:picChg chg="add mod">
          <ac:chgData name="Patrick Burcham" userId="8d72369fc33db9c3" providerId="Windows Live" clId="Web-{5370787E-D180-43D8-803B-D68EAC094AEE}" dt="2021-10-04T15:32:30.487" v="5805" actId="1076"/>
          <ac:picMkLst>
            <pc:docMk/>
            <pc:sldMk cId="1742740881" sldId="257"/>
            <ac:picMk id="13" creationId="{E2BDF158-8FE4-4135-9BA6-BF5E978D3700}"/>
          </ac:picMkLst>
        </pc:picChg>
        <pc:picChg chg="add mod">
          <ac:chgData name="Patrick Burcham" userId="8d72369fc33db9c3" providerId="Windows Live" clId="Web-{5370787E-D180-43D8-803B-D68EAC094AEE}" dt="2021-10-04T15:32:30.518" v="5809" actId="1076"/>
          <ac:picMkLst>
            <pc:docMk/>
            <pc:sldMk cId="1742740881" sldId="257"/>
            <ac:picMk id="14" creationId="{80DC9F27-015F-47AA-B68D-B20C5A25CF19}"/>
          </ac:picMkLst>
        </pc:picChg>
        <pc:picChg chg="add mod">
          <ac:chgData name="Patrick Burcham" userId="8d72369fc33db9c3" providerId="Windows Live" clId="Web-{5370787E-D180-43D8-803B-D68EAC094AEE}" dt="2021-10-04T15:32:30.502" v="5807" actId="1076"/>
          <ac:picMkLst>
            <pc:docMk/>
            <pc:sldMk cId="1742740881" sldId="257"/>
            <ac:picMk id="16" creationId="{A70A8BD8-140D-4AA8-8405-024ACCE223A3}"/>
          </ac:picMkLst>
        </pc:picChg>
        <pc:inkChg chg="mod">
          <ac:chgData name="Patrick Burcham" userId="8d72369fc33db9c3" providerId="Windows Live" clId="Web-{5370787E-D180-43D8-803B-D68EAC094AEE}" dt="2021-10-04T15:32:30.471" v="5802" actId="1076"/>
          <ac:inkMkLst>
            <pc:docMk/>
            <pc:sldMk cId="1742740881" sldId="257"/>
            <ac:inkMk id="15" creationId="{87B284E2-C0E6-F349-99AB-2F9F77653034}"/>
          </ac:inkMkLst>
        </pc:inkChg>
      </pc:sldChg>
      <pc:sldChg chg="modSp del">
        <pc:chgData name="Patrick Burcham" userId="8d72369fc33db9c3" providerId="Windows Live" clId="Web-{5370787E-D180-43D8-803B-D68EAC094AEE}" dt="2021-10-04T14:25:11.652" v="4387"/>
        <pc:sldMkLst>
          <pc:docMk/>
          <pc:sldMk cId="524072477" sldId="258"/>
        </pc:sldMkLst>
        <pc:spChg chg="mod">
          <ac:chgData name="Patrick Burcham" userId="8d72369fc33db9c3" providerId="Windows Live" clId="Web-{5370787E-D180-43D8-803B-D68EAC094AEE}" dt="2021-10-04T14:24:42.964" v="4382" actId="20577"/>
          <ac:spMkLst>
            <pc:docMk/>
            <pc:sldMk cId="524072477" sldId="258"/>
            <ac:spMk id="3" creationId="{B76F9801-4544-45F5-92DD-80B467B67F99}"/>
          </ac:spMkLst>
        </pc:spChg>
      </pc:sldChg>
      <pc:sldChg chg="addSp modSp mod modClrScheme chgLayout modNotes">
        <pc:chgData name="Patrick Burcham" userId="8d72369fc33db9c3" providerId="Windows Live" clId="Web-{5370787E-D180-43D8-803B-D68EAC094AEE}" dt="2021-10-04T15:32:39.581" v="5812" actId="1076"/>
        <pc:sldMkLst>
          <pc:docMk/>
          <pc:sldMk cId="344513070" sldId="259"/>
        </pc:sldMkLst>
        <pc:spChg chg="mod ord">
          <ac:chgData name="Patrick Burcham" userId="8d72369fc33db9c3" providerId="Windows Live" clId="Web-{5370787E-D180-43D8-803B-D68EAC094AEE}" dt="2021-10-04T14:55:31.032" v="5147" actId="20577"/>
          <ac:spMkLst>
            <pc:docMk/>
            <pc:sldMk cId="344513070" sldId="259"/>
            <ac:spMk id="2" creationId="{F208AE5E-55A2-42F7-AF42-A65CA4AC7BD5}"/>
          </ac:spMkLst>
        </pc:spChg>
        <pc:spChg chg="mod ord">
          <ac:chgData name="Patrick Burcham" userId="8d72369fc33db9c3" providerId="Windows Live" clId="Web-{5370787E-D180-43D8-803B-D68EAC094AEE}" dt="2021-10-04T14:53:09.310" v="5119" actId="20577"/>
          <ac:spMkLst>
            <pc:docMk/>
            <pc:sldMk cId="344513070" sldId="259"/>
            <ac:spMk id="3" creationId="{D24DF702-52B0-4984-84B0-47DA6FBFE8D3}"/>
          </ac:spMkLst>
        </pc:spChg>
        <pc:picChg chg="add mod">
          <ac:chgData name="Patrick Burcham" userId="8d72369fc33db9c3" providerId="Windows Live" clId="Web-{5370787E-D180-43D8-803B-D68EAC094AEE}" dt="2021-10-04T15:32:39.581" v="5812" actId="1076"/>
          <ac:picMkLst>
            <pc:docMk/>
            <pc:sldMk cId="344513070" sldId="259"/>
            <ac:picMk id="4" creationId="{2F1CD865-F2A9-4927-8D69-1D764F84FC85}"/>
          </ac:picMkLst>
        </pc:picChg>
        <pc:picChg chg="add mod">
          <ac:chgData name="Patrick Burcham" userId="8d72369fc33db9c3" providerId="Windows Live" clId="Web-{5370787E-D180-43D8-803B-D68EAC094AEE}" dt="2021-10-04T15:24:23.254" v="5720" actId="1076"/>
          <ac:picMkLst>
            <pc:docMk/>
            <pc:sldMk cId="344513070" sldId="259"/>
            <ac:picMk id="5" creationId="{483D73C3-70C8-4D3F-A229-663D391DD430}"/>
          </ac:picMkLst>
        </pc:picChg>
        <pc:picChg chg="add mod">
          <ac:chgData name="Patrick Burcham" userId="8d72369fc33db9c3" providerId="Windows Live" clId="Web-{5370787E-D180-43D8-803B-D68EAC094AEE}" dt="2021-10-04T15:32:37.424" v="5811" actId="1076"/>
          <ac:picMkLst>
            <pc:docMk/>
            <pc:sldMk cId="344513070" sldId="259"/>
            <ac:picMk id="6" creationId="{34AA763E-10BB-407A-A2FF-9F21E9F17A6C}"/>
          </ac:picMkLst>
        </pc:picChg>
      </pc:sldChg>
      <pc:sldChg chg="modSp mod modClrScheme chgLayout modNotes">
        <pc:chgData name="Patrick Burcham" userId="8d72369fc33db9c3" providerId="Windows Live" clId="Web-{5370787E-D180-43D8-803B-D68EAC094AEE}" dt="2021-10-04T14:56:21.346" v="5154" actId="1076"/>
        <pc:sldMkLst>
          <pc:docMk/>
          <pc:sldMk cId="1070932133" sldId="260"/>
        </pc:sldMkLst>
        <pc:spChg chg="mod ord">
          <ac:chgData name="Patrick Burcham" userId="8d72369fc33db9c3" providerId="Windows Live" clId="Web-{5370787E-D180-43D8-803B-D68EAC094AEE}" dt="2021-10-04T14:56:21.346" v="5154" actId="1076"/>
          <ac:spMkLst>
            <pc:docMk/>
            <pc:sldMk cId="1070932133" sldId="260"/>
            <ac:spMk id="2" creationId="{C2DB899F-9437-4698-AF56-39742AD30361}"/>
          </ac:spMkLst>
        </pc:spChg>
        <pc:spChg chg="mod ord">
          <ac:chgData name="Patrick Burcham" userId="8d72369fc33db9c3" providerId="Windows Live" clId="Web-{5370787E-D180-43D8-803B-D68EAC094AEE}" dt="2021-10-04T14:52:26.699" v="5113" actId="1076"/>
          <ac:spMkLst>
            <pc:docMk/>
            <pc:sldMk cId="1070932133" sldId="260"/>
            <ac:spMk id="3" creationId="{2BCBF522-862B-4B51-BC6B-99873944DDEA}"/>
          </ac:spMkLst>
        </pc:spChg>
      </pc:sldChg>
      <pc:sldChg chg="modSp mod modClrScheme chgLayout modNotes">
        <pc:chgData name="Patrick Burcham" userId="8d72369fc33db9c3" providerId="Windows Live" clId="Web-{5370787E-D180-43D8-803B-D68EAC094AEE}" dt="2021-10-04T15:42:06.691" v="5916" actId="20577"/>
        <pc:sldMkLst>
          <pc:docMk/>
          <pc:sldMk cId="4136427097" sldId="261"/>
        </pc:sldMkLst>
        <pc:spChg chg="mod ord">
          <ac:chgData name="Patrick Burcham" userId="8d72369fc33db9c3" providerId="Windows Live" clId="Web-{5370787E-D180-43D8-803B-D68EAC094AEE}" dt="2021-10-04T15:41:44.206" v="5912" actId="1076"/>
          <ac:spMkLst>
            <pc:docMk/>
            <pc:sldMk cId="4136427097" sldId="261"/>
            <ac:spMk id="2" creationId="{56FC874A-6439-46DB-8D10-698CE098278B}"/>
          </ac:spMkLst>
        </pc:spChg>
        <pc:spChg chg="mod ord">
          <ac:chgData name="Patrick Burcham" userId="8d72369fc33db9c3" providerId="Windows Live" clId="Web-{5370787E-D180-43D8-803B-D68EAC094AEE}" dt="2021-10-04T15:42:06.691" v="5916" actId="20577"/>
          <ac:spMkLst>
            <pc:docMk/>
            <pc:sldMk cId="4136427097" sldId="261"/>
            <ac:spMk id="3" creationId="{2161E8FC-F207-4841-964C-C06DF2029BE6}"/>
          </ac:spMkLst>
        </pc:spChg>
      </pc:sldChg>
      <pc:sldChg chg="addSp delSp modSp mod modClrScheme chgLayout modNotes">
        <pc:chgData name="Patrick Burcham" userId="8d72369fc33db9c3" providerId="Windows Live" clId="Web-{5370787E-D180-43D8-803B-D68EAC094AEE}" dt="2021-10-04T15:26:02.491" v="5734" actId="1076"/>
        <pc:sldMkLst>
          <pc:docMk/>
          <pc:sldMk cId="2454333029" sldId="263"/>
        </pc:sldMkLst>
        <pc:spChg chg="mod ord">
          <ac:chgData name="Patrick Burcham" userId="8d72369fc33db9c3" providerId="Windows Live" clId="Web-{5370787E-D180-43D8-803B-D68EAC094AEE}" dt="2021-10-04T14:57:24.926" v="5165" actId="20577"/>
          <ac:spMkLst>
            <pc:docMk/>
            <pc:sldMk cId="2454333029" sldId="263"/>
            <ac:spMk id="2" creationId="{4D93AEFC-E1B9-468C-8B61-E1ED692DD7E1}"/>
          </ac:spMkLst>
        </pc:spChg>
        <pc:spChg chg="del mod">
          <ac:chgData name="Patrick Burcham" userId="8d72369fc33db9c3" providerId="Windows Live" clId="Web-{5370787E-D180-43D8-803B-D68EAC094AEE}" dt="2021-10-04T13:27:24.349" v="77"/>
          <ac:spMkLst>
            <pc:docMk/>
            <pc:sldMk cId="2454333029" sldId="263"/>
            <ac:spMk id="3" creationId="{F4025E73-3995-438A-A005-0B57AEAC1DCD}"/>
          </ac:spMkLst>
        </pc:spChg>
        <pc:picChg chg="add mod">
          <ac:chgData name="Patrick Burcham" userId="8d72369fc33db9c3" providerId="Windows Live" clId="Web-{5370787E-D180-43D8-803B-D68EAC094AEE}" dt="2021-10-04T15:26:02.491" v="5734" actId="1076"/>
          <ac:picMkLst>
            <pc:docMk/>
            <pc:sldMk cId="2454333029" sldId="263"/>
            <ac:picMk id="4" creationId="{6F75CC67-C377-48B4-B55E-42CF2D0741D8}"/>
          </ac:picMkLst>
        </pc:picChg>
        <pc:picChg chg="add mod">
          <ac:chgData name="Patrick Burcham" userId="8d72369fc33db9c3" providerId="Windows Live" clId="Web-{5370787E-D180-43D8-803B-D68EAC094AEE}" dt="2021-10-04T15:26:00.960" v="5733" actId="1076"/>
          <ac:picMkLst>
            <pc:docMk/>
            <pc:sldMk cId="2454333029" sldId="263"/>
            <ac:picMk id="5" creationId="{025DF6B5-05C3-4F16-979F-6DBB46360C05}"/>
          </ac:picMkLst>
        </pc:picChg>
        <pc:picChg chg="mod">
          <ac:chgData name="Patrick Burcham" userId="8d72369fc33db9c3" providerId="Windows Live" clId="Web-{5370787E-D180-43D8-803B-D68EAC094AEE}" dt="2021-10-04T15:25:59.632" v="5732" actId="1076"/>
          <ac:picMkLst>
            <pc:docMk/>
            <pc:sldMk cId="2454333029" sldId="263"/>
            <ac:picMk id="10" creationId="{B6452D4C-2832-4310-9101-C6FF5719532F}"/>
          </ac:picMkLst>
        </pc:picChg>
      </pc:sldChg>
      <pc:sldChg chg="modSp mod modClrScheme chgLayout modNotes">
        <pc:chgData name="Patrick Burcham" userId="8d72369fc33db9c3" providerId="Windows Live" clId="Web-{5370787E-D180-43D8-803B-D68EAC094AEE}" dt="2021-10-04T14:57:41.021" v="5170" actId="1076"/>
        <pc:sldMkLst>
          <pc:docMk/>
          <pc:sldMk cId="2093137106" sldId="264"/>
        </pc:sldMkLst>
        <pc:spChg chg="mod ord">
          <ac:chgData name="Patrick Burcham" userId="8d72369fc33db9c3" providerId="Windows Live" clId="Web-{5370787E-D180-43D8-803B-D68EAC094AEE}" dt="2021-10-04T14:57:41.021" v="5170" actId="1076"/>
          <ac:spMkLst>
            <pc:docMk/>
            <pc:sldMk cId="2093137106" sldId="264"/>
            <ac:spMk id="2" creationId="{05002770-18DD-4ADC-B269-77B6AAB7C30D}"/>
          </ac:spMkLst>
        </pc:spChg>
        <pc:graphicFrameChg chg="mod ord">
          <ac:chgData name="Patrick Burcham" userId="8d72369fc33db9c3" providerId="Windows Live" clId="Web-{5370787E-D180-43D8-803B-D68EAC094AEE}" dt="2021-10-04T14:44:26.092" v="4984" actId="1076"/>
          <ac:graphicFrameMkLst>
            <pc:docMk/>
            <pc:sldMk cId="2093137106" sldId="264"/>
            <ac:graphicFrameMk id="5" creationId="{49F3F246-219D-4694-B186-C7A47FEF543D}"/>
          </ac:graphicFrameMkLst>
        </pc:graphicFrameChg>
        <pc:graphicFrameChg chg="mod">
          <ac:chgData name="Patrick Burcham" userId="8d72369fc33db9c3" providerId="Windows Live" clId="Web-{5370787E-D180-43D8-803B-D68EAC094AEE}" dt="2021-10-04T14:48:47.552" v="5054" actId="14100"/>
          <ac:graphicFrameMkLst>
            <pc:docMk/>
            <pc:sldMk cId="2093137106" sldId="264"/>
            <ac:graphicFrameMk id="6" creationId="{15D39A38-7405-43C2-B008-52987B582E74}"/>
          </ac:graphicFrameMkLst>
        </pc:graphicFrameChg>
      </pc:sldChg>
      <pc:sldChg chg="addSp delSp modSp mod modClrScheme chgLayout modNotes">
        <pc:chgData name="Patrick Burcham" userId="8d72369fc33db9c3" providerId="Windows Live" clId="Web-{5370787E-D180-43D8-803B-D68EAC094AEE}" dt="2021-10-04T14:58:32.444" v="5181" actId="1076"/>
        <pc:sldMkLst>
          <pc:docMk/>
          <pc:sldMk cId="2469095376" sldId="265"/>
        </pc:sldMkLst>
        <pc:spChg chg="mod ord">
          <ac:chgData name="Patrick Burcham" userId="8d72369fc33db9c3" providerId="Windows Live" clId="Web-{5370787E-D180-43D8-803B-D68EAC094AEE}" dt="2021-10-04T14:58:32.444" v="5181" actId="1076"/>
          <ac:spMkLst>
            <pc:docMk/>
            <pc:sldMk cId="2469095376" sldId="265"/>
            <ac:spMk id="2" creationId="{0E3BA7A6-47E0-4A8B-B52E-F5E97FDB13E7}"/>
          </ac:spMkLst>
        </pc:spChg>
        <pc:spChg chg="add del mod">
          <ac:chgData name="Patrick Burcham" userId="8d72369fc33db9c3" providerId="Windows Live" clId="Web-{5370787E-D180-43D8-803B-D68EAC094AEE}" dt="2021-10-04T13:54:10.286" v="2122"/>
          <ac:spMkLst>
            <pc:docMk/>
            <pc:sldMk cId="2469095376" sldId="265"/>
            <ac:spMk id="6" creationId="{1E0F39E2-FF20-424C-9B78-8411E74D8E76}"/>
          </ac:spMkLst>
        </pc:spChg>
        <pc:spChg chg="add del mod">
          <ac:chgData name="Patrick Burcham" userId="8d72369fc33db9c3" providerId="Windows Live" clId="Web-{5370787E-D180-43D8-803B-D68EAC094AEE}" dt="2021-10-04T13:58:04.683" v="2132"/>
          <ac:spMkLst>
            <pc:docMk/>
            <pc:sldMk cId="2469095376" sldId="265"/>
            <ac:spMk id="9" creationId="{7F266AB1-7D6C-4DC9-8F7F-4F84028DD31E}"/>
          </ac:spMkLst>
        </pc:spChg>
        <pc:spChg chg="add del mod">
          <ac:chgData name="Patrick Burcham" userId="8d72369fc33db9c3" providerId="Windows Live" clId="Web-{5370787E-D180-43D8-803B-D68EAC094AEE}" dt="2021-10-04T14:43:51.262" v="4977"/>
          <ac:spMkLst>
            <pc:docMk/>
            <pc:sldMk cId="2469095376" sldId="265"/>
            <ac:spMk id="13" creationId="{3D27D8D8-6C95-46D1-BB9A-5F9714C8566A}"/>
          </ac:spMkLst>
        </pc:spChg>
        <pc:spChg chg="add mod">
          <ac:chgData name="Patrick Burcham" userId="8d72369fc33db9c3" providerId="Windows Live" clId="Web-{5370787E-D180-43D8-803B-D68EAC094AEE}" dt="2021-10-04T14:45:10.921" v="4994" actId="20577"/>
          <ac:spMkLst>
            <pc:docMk/>
            <pc:sldMk cId="2469095376" sldId="265"/>
            <ac:spMk id="15" creationId="{E71A67D5-EB2A-40E5-9A9D-8E17B44429D3}"/>
          </ac:spMkLst>
        </pc:spChg>
        <pc:spChg chg="add mod">
          <ac:chgData name="Patrick Burcham" userId="8d72369fc33db9c3" providerId="Windows Live" clId="Web-{5370787E-D180-43D8-803B-D68EAC094AEE}" dt="2021-10-04T14:45:39.922" v="5001" actId="14100"/>
          <ac:spMkLst>
            <pc:docMk/>
            <pc:sldMk cId="2469095376" sldId="265"/>
            <ac:spMk id="16" creationId="{19AC76CF-BB37-4807-90C3-596AA67BA4CD}"/>
          </ac:spMkLst>
        </pc:spChg>
        <pc:spChg chg="add mod">
          <ac:chgData name="Patrick Burcham" userId="8d72369fc33db9c3" providerId="Windows Live" clId="Web-{5370787E-D180-43D8-803B-D68EAC094AEE}" dt="2021-10-04T14:46:01.188" v="5011" actId="1076"/>
          <ac:spMkLst>
            <pc:docMk/>
            <pc:sldMk cId="2469095376" sldId="265"/>
            <ac:spMk id="17" creationId="{C471F23C-49AC-4FD4-AD68-8F1319AA04B3}"/>
          </ac:spMkLst>
        </pc:spChg>
        <pc:spChg chg="add mod">
          <ac:chgData name="Patrick Burcham" userId="8d72369fc33db9c3" providerId="Windows Live" clId="Web-{5370787E-D180-43D8-803B-D68EAC094AEE}" dt="2021-10-04T14:46:51.018" v="5029" actId="1076"/>
          <ac:spMkLst>
            <pc:docMk/>
            <pc:sldMk cId="2469095376" sldId="265"/>
            <ac:spMk id="18" creationId="{F31CD4C9-744D-45F2-8A3D-64806E812794}"/>
          </ac:spMkLst>
        </pc:spChg>
        <pc:spChg chg="add mod">
          <ac:chgData name="Patrick Burcham" userId="8d72369fc33db9c3" providerId="Windows Live" clId="Web-{5370787E-D180-43D8-803B-D68EAC094AEE}" dt="2021-10-04T14:46:36.767" v="5021" actId="1076"/>
          <ac:spMkLst>
            <pc:docMk/>
            <pc:sldMk cId="2469095376" sldId="265"/>
            <ac:spMk id="19" creationId="{DE34D10C-69FD-4F28-A241-E3A26E3933BD}"/>
          </ac:spMkLst>
        </pc:spChg>
        <pc:spChg chg="add mod">
          <ac:chgData name="Patrick Burcham" userId="8d72369fc33db9c3" providerId="Windows Live" clId="Web-{5370787E-D180-43D8-803B-D68EAC094AEE}" dt="2021-10-04T14:47:19.940" v="5037" actId="1076"/>
          <ac:spMkLst>
            <pc:docMk/>
            <pc:sldMk cId="2469095376" sldId="265"/>
            <ac:spMk id="20" creationId="{AEBCFE7C-A5C3-4F79-B8A4-E818252852BB}"/>
          </ac:spMkLst>
        </pc:spChg>
        <pc:graphicFrameChg chg="add del mod ord">
          <ac:chgData name="Patrick Burcham" userId="8d72369fc33db9c3" providerId="Windows Live" clId="Web-{5370787E-D180-43D8-803B-D68EAC094AEE}" dt="2021-10-04T14:44:31.092" v="4986" actId="1076"/>
          <ac:graphicFrameMkLst>
            <pc:docMk/>
            <pc:sldMk cId="2469095376" sldId="265"/>
            <ac:graphicFrameMk id="4" creationId="{29EF8B6D-B0EE-44E3-B4F0-7605E80050A2}"/>
          </ac:graphicFrameMkLst>
        </pc:graphicFrameChg>
        <pc:picChg chg="add del mod ord">
          <ac:chgData name="Patrick Burcham" userId="8d72369fc33db9c3" providerId="Windows Live" clId="Web-{5370787E-D180-43D8-803B-D68EAC094AEE}" dt="2021-10-04T13:54:09.567" v="2121"/>
          <ac:picMkLst>
            <pc:docMk/>
            <pc:sldMk cId="2469095376" sldId="265"/>
            <ac:picMk id="7" creationId="{28A2FA1C-0CBA-4303-A0AE-D6349EC834C4}"/>
          </ac:picMkLst>
        </pc:picChg>
        <pc:picChg chg="add del mod ord">
          <ac:chgData name="Patrick Burcham" userId="8d72369fc33db9c3" providerId="Windows Live" clId="Web-{5370787E-D180-43D8-803B-D68EAC094AEE}" dt="2021-10-04T13:58:04.011" v="2131"/>
          <ac:picMkLst>
            <pc:docMk/>
            <pc:sldMk cId="2469095376" sldId="265"/>
            <ac:picMk id="10" creationId="{C446EB6A-49B3-43EE-AC7C-6C18F2876537}"/>
          </ac:picMkLst>
        </pc:picChg>
        <pc:picChg chg="add del mod">
          <ac:chgData name="Patrick Burcham" userId="8d72369fc33db9c3" providerId="Windows Live" clId="Web-{5370787E-D180-43D8-803B-D68EAC094AEE}" dt="2021-10-04T14:44:28.514" v="4985"/>
          <ac:picMkLst>
            <pc:docMk/>
            <pc:sldMk cId="2469095376" sldId="265"/>
            <ac:picMk id="11" creationId="{B2425D58-ADFD-4119-9284-1E7FD9AC426B}"/>
          </ac:picMkLst>
        </pc:picChg>
        <pc:picChg chg="add del mod ord">
          <ac:chgData name="Patrick Burcham" userId="8d72369fc33db9c3" providerId="Windows Live" clId="Web-{5370787E-D180-43D8-803B-D68EAC094AEE}" dt="2021-10-04T14:43:50.387" v="4976"/>
          <ac:picMkLst>
            <pc:docMk/>
            <pc:sldMk cId="2469095376" sldId="265"/>
            <ac:picMk id="14" creationId="{63324538-9919-48F4-9CD4-78D0A59712C5}"/>
          </ac:picMkLst>
        </pc:picChg>
      </pc:sldChg>
      <pc:sldChg chg="modSp mod modClrScheme chgLayout modNotes">
        <pc:chgData name="Patrick Burcham" userId="8d72369fc33db9c3" providerId="Windows Live" clId="Web-{5370787E-D180-43D8-803B-D68EAC094AEE}" dt="2021-10-04T14:59:12.273" v="5190" actId="14100"/>
        <pc:sldMkLst>
          <pc:docMk/>
          <pc:sldMk cId="3838605524" sldId="266"/>
        </pc:sldMkLst>
        <pc:spChg chg="mod ord">
          <ac:chgData name="Patrick Burcham" userId="8d72369fc33db9c3" providerId="Windows Live" clId="Web-{5370787E-D180-43D8-803B-D68EAC094AEE}" dt="2021-10-04T14:59:12.273" v="5190" actId="14100"/>
          <ac:spMkLst>
            <pc:docMk/>
            <pc:sldMk cId="3838605524" sldId="266"/>
            <ac:spMk id="2" creationId="{557780B4-5D84-4247-9B49-77F8C2A2AD0F}"/>
          </ac:spMkLst>
        </pc:spChg>
        <pc:picChg chg="mod">
          <ac:chgData name="Patrick Burcham" userId="8d72369fc33db9c3" providerId="Windows Live" clId="Web-{5370787E-D180-43D8-803B-D68EAC094AEE}" dt="2021-10-04T14:49:22.584" v="5057" actId="1076"/>
          <ac:picMkLst>
            <pc:docMk/>
            <pc:sldMk cId="3838605524" sldId="266"/>
            <ac:picMk id="42" creationId="{CF850FF6-DF8A-44F6-B41C-81FB29B18F54}"/>
          </ac:picMkLst>
        </pc:picChg>
      </pc:sldChg>
      <pc:sldChg chg="modSp mod modClrScheme chgLayout modNotes">
        <pc:chgData name="Patrick Burcham" userId="8d72369fc33db9c3" providerId="Windows Live" clId="Web-{5370787E-D180-43D8-803B-D68EAC094AEE}" dt="2021-10-04T14:56:41.159" v="5158" actId="1076"/>
        <pc:sldMkLst>
          <pc:docMk/>
          <pc:sldMk cId="3180896512" sldId="267"/>
        </pc:sldMkLst>
        <pc:spChg chg="mod ord">
          <ac:chgData name="Patrick Burcham" userId="8d72369fc33db9c3" providerId="Windows Live" clId="Web-{5370787E-D180-43D8-803B-D68EAC094AEE}" dt="2021-10-04T14:56:41.159" v="5158" actId="1076"/>
          <ac:spMkLst>
            <pc:docMk/>
            <pc:sldMk cId="3180896512" sldId="267"/>
            <ac:spMk id="2" creationId="{9E9F9B79-ECBD-446F-AA7D-63DD00BD993B}"/>
          </ac:spMkLst>
        </pc:spChg>
        <pc:picChg chg="mod">
          <ac:chgData name="Patrick Burcham" userId="8d72369fc33db9c3" providerId="Windows Live" clId="Web-{5370787E-D180-43D8-803B-D68EAC094AEE}" dt="2021-10-04T14:48:11.520" v="5047" actId="14100"/>
          <ac:picMkLst>
            <pc:docMk/>
            <pc:sldMk cId="3180896512" sldId="267"/>
            <ac:picMk id="26" creationId="{1B141E80-5D63-463C-A3E5-5F7FFB21EE76}"/>
          </ac:picMkLst>
        </pc:picChg>
      </pc:sldChg>
      <pc:sldChg chg="modSp mod modClrScheme chgLayout modNotes">
        <pc:chgData name="Patrick Burcham" userId="8d72369fc33db9c3" providerId="Windows Live" clId="Web-{5370787E-D180-43D8-803B-D68EAC094AEE}" dt="2021-10-04T15:17:51.946" v="5592"/>
        <pc:sldMkLst>
          <pc:docMk/>
          <pc:sldMk cId="1478036449" sldId="268"/>
        </pc:sldMkLst>
        <pc:spChg chg="mod ord">
          <ac:chgData name="Patrick Burcham" userId="8d72369fc33db9c3" providerId="Windows Live" clId="Web-{5370787E-D180-43D8-803B-D68EAC094AEE}" dt="2021-10-04T14:59:49.102" v="5195" actId="20577"/>
          <ac:spMkLst>
            <pc:docMk/>
            <pc:sldMk cId="1478036449" sldId="268"/>
            <ac:spMk id="2" creationId="{9850CB46-62EB-4E14-88BD-8A8816C96EC5}"/>
          </ac:spMkLst>
        </pc:spChg>
        <pc:spChg chg="mod ord">
          <ac:chgData name="Patrick Burcham" userId="8d72369fc33db9c3" providerId="Windows Live" clId="Web-{5370787E-D180-43D8-803B-D68EAC094AEE}" dt="2021-10-04T14:55:00.594" v="5141" actId="1076"/>
          <ac:spMkLst>
            <pc:docMk/>
            <pc:sldMk cId="1478036449" sldId="268"/>
            <ac:spMk id="3" creationId="{C1B12274-7E22-4663-B684-FC34928A37D1}"/>
          </ac:spMkLst>
        </pc:spChg>
      </pc:sldChg>
      <pc:sldChg chg="modSp mod modClrScheme chgLayout modNotes">
        <pc:chgData name="Patrick Burcham" userId="8d72369fc33db9c3" providerId="Windows Live" clId="Web-{5370787E-D180-43D8-803B-D68EAC094AEE}" dt="2021-10-04T14:57:18.723" v="5164" actId="14100"/>
        <pc:sldMkLst>
          <pc:docMk/>
          <pc:sldMk cId="2908101619" sldId="271"/>
        </pc:sldMkLst>
        <pc:spChg chg="mod ord">
          <ac:chgData name="Patrick Burcham" userId="8d72369fc33db9c3" providerId="Windows Live" clId="Web-{5370787E-D180-43D8-803B-D68EAC094AEE}" dt="2021-10-04T14:57:18.723" v="5164" actId="14100"/>
          <ac:spMkLst>
            <pc:docMk/>
            <pc:sldMk cId="2908101619" sldId="271"/>
            <ac:spMk id="2" creationId="{EF9153D9-4909-4B13-9009-90BFFA30F2E0}"/>
          </ac:spMkLst>
        </pc:spChg>
        <pc:picChg chg="mod">
          <ac:chgData name="Patrick Burcham" userId="8d72369fc33db9c3" providerId="Windows Live" clId="Web-{5370787E-D180-43D8-803B-D68EAC094AEE}" dt="2021-10-04T14:57:13.989" v="5163" actId="1076"/>
          <ac:picMkLst>
            <pc:docMk/>
            <pc:sldMk cId="2908101619" sldId="271"/>
            <ac:picMk id="22" creationId="{8A2929CC-DC1B-4EFD-A269-47D2914694AF}"/>
          </ac:picMkLst>
        </pc:picChg>
      </pc:sldChg>
      <pc:sldChg chg="addSp modSp mod modClrScheme chgLayout modNotes">
        <pc:chgData name="Patrick Burcham" userId="8d72369fc33db9c3" providerId="Windows Live" clId="Web-{5370787E-D180-43D8-803B-D68EAC094AEE}" dt="2021-10-04T15:26:49.524" v="5745" actId="1076"/>
        <pc:sldMkLst>
          <pc:docMk/>
          <pc:sldMk cId="205017085" sldId="272"/>
        </pc:sldMkLst>
        <pc:spChg chg="mod ord">
          <ac:chgData name="Patrick Burcham" userId="8d72369fc33db9c3" providerId="Windows Live" clId="Web-{5370787E-D180-43D8-803B-D68EAC094AEE}" dt="2021-10-04T14:57:32.833" v="5167" actId="20577"/>
          <ac:spMkLst>
            <pc:docMk/>
            <pc:sldMk cId="205017085" sldId="272"/>
            <ac:spMk id="2" creationId="{7F38B5E4-0A02-4D9C-8DA7-6B439D35DD57}"/>
          </ac:spMkLst>
        </pc:spChg>
        <pc:spChg chg="mod ord">
          <ac:chgData name="Patrick Burcham" userId="8d72369fc33db9c3" providerId="Windows Live" clId="Web-{5370787E-D180-43D8-803B-D68EAC094AEE}" dt="2021-10-04T14:51:51.729" v="5103" actId="20577"/>
          <ac:spMkLst>
            <pc:docMk/>
            <pc:sldMk cId="205017085" sldId="272"/>
            <ac:spMk id="3" creationId="{33250854-836E-49A4-8D8A-32B71CF4987C}"/>
          </ac:spMkLst>
        </pc:spChg>
        <pc:picChg chg="add mod">
          <ac:chgData name="Patrick Burcham" userId="8d72369fc33db9c3" providerId="Windows Live" clId="Web-{5370787E-D180-43D8-803B-D68EAC094AEE}" dt="2021-10-04T15:26:46.367" v="5743" actId="1076"/>
          <ac:picMkLst>
            <pc:docMk/>
            <pc:sldMk cId="205017085" sldId="272"/>
            <ac:picMk id="4" creationId="{5BF120DC-F383-4D20-BC3C-6265F1C9A0A9}"/>
          </ac:picMkLst>
        </pc:picChg>
        <pc:picChg chg="add mod">
          <ac:chgData name="Patrick Burcham" userId="8d72369fc33db9c3" providerId="Windows Live" clId="Web-{5370787E-D180-43D8-803B-D68EAC094AEE}" dt="2021-10-04T15:26:49.524" v="5745" actId="1076"/>
          <ac:picMkLst>
            <pc:docMk/>
            <pc:sldMk cId="205017085" sldId="272"/>
            <ac:picMk id="5" creationId="{A8A3FAED-7601-484A-8F0C-688D882DB035}"/>
          </ac:picMkLst>
        </pc:picChg>
      </pc:sldChg>
      <pc:sldChg chg="addSp modSp mod modClrScheme chgLayout modNotes">
        <pc:chgData name="Patrick Burcham" userId="8d72369fc33db9c3" providerId="Windows Live" clId="Web-{5370787E-D180-43D8-803B-D68EAC094AEE}" dt="2021-10-04T15:33:35.020" v="5824" actId="1076"/>
        <pc:sldMkLst>
          <pc:docMk/>
          <pc:sldMk cId="1959299342" sldId="273"/>
        </pc:sldMkLst>
        <pc:spChg chg="mod ord">
          <ac:chgData name="Patrick Burcham" userId="8d72369fc33db9c3" providerId="Windows Live" clId="Web-{5370787E-D180-43D8-803B-D68EAC094AEE}" dt="2021-10-04T14:58:46.101" v="5183" actId="14100"/>
          <ac:spMkLst>
            <pc:docMk/>
            <pc:sldMk cId="1959299342" sldId="273"/>
            <ac:spMk id="2" creationId="{F7BC56A0-96A0-4176-A171-6C976D194B5E}"/>
          </ac:spMkLst>
        </pc:spChg>
        <pc:spChg chg="mod ord">
          <ac:chgData name="Patrick Burcham" userId="8d72369fc33db9c3" providerId="Windows Live" clId="Web-{5370787E-D180-43D8-803B-D68EAC094AEE}" dt="2021-10-04T14:58:55.226" v="5186" actId="20577"/>
          <ac:spMkLst>
            <pc:docMk/>
            <pc:sldMk cId="1959299342" sldId="273"/>
            <ac:spMk id="3" creationId="{A02FF764-E7CB-4948-87DD-BCC8CBCFAB23}"/>
          </ac:spMkLst>
        </pc:spChg>
        <pc:picChg chg="add mod">
          <ac:chgData name="Patrick Burcham" userId="8d72369fc33db9c3" providerId="Windows Live" clId="Web-{5370787E-D180-43D8-803B-D68EAC094AEE}" dt="2021-10-04T15:33:33.348" v="5823" actId="1076"/>
          <ac:picMkLst>
            <pc:docMk/>
            <pc:sldMk cId="1959299342" sldId="273"/>
            <ac:picMk id="4" creationId="{7F40359D-074C-47F7-A903-E41A178564F1}"/>
          </ac:picMkLst>
        </pc:picChg>
        <pc:picChg chg="add mod">
          <ac:chgData name="Patrick Burcham" userId="8d72369fc33db9c3" providerId="Windows Live" clId="Web-{5370787E-D180-43D8-803B-D68EAC094AEE}" dt="2021-10-04T15:33:35.020" v="5824" actId="1076"/>
          <ac:picMkLst>
            <pc:docMk/>
            <pc:sldMk cId="1959299342" sldId="273"/>
            <ac:picMk id="5" creationId="{F17574DE-5F0D-4838-8A1D-E545BE38F6AE}"/>
          </ac:picMkLst>
        </pc:picChg>
      </pc:sldChg>
      <pc:sldChg chg="addSp delSp modSp mod modClrScheme chgLayout modNotes">
        <pc:chgData name="Patrick Burcham" userId="8d72369fc33db9c3" providerId="Windows Live" clId="Web-{5370787E-D180-43D8-803B-D68EAC094AEE}" dt="2021-10-04T15:29:26.325" v="5781" actId="1076"/>
        <pc:sldMkLst>
          <pc:docMk/>
          <pc:sldMk cId="2650515326" sldId="274"/>
        </pc:sldMkLst>
        <pc:spChg chg="mod ord">
          <ac:chgData name="Patrick Burcham" userId="8d72369fc33db9c3" providerId="Windows Live" clId="Web-{5370787E-D180-43D8-803B-D68EAC094AEE}" dt="2021-10-04T14:59:41.118" v="5194" actId="1076"/>
          <ac:spMkLst>
            <pc:docMk/>
            <pc:sldMk cId="2650515326" sldId="274"/>
            <ac:spMk id="2" creationId="{A040E41B-4311-4BF8-8B07-B2EDEC0CD7D2}"/>
          </ac:spMkLst>
        </pc:spChg>
        <pc:spChg chg="mod ord">
          <ac:chgData name="Patrick Burcham" userId="8d72369fc33db9c3" providerId="Windows Live" clId="Web-{5370787E-D180-43D8-803B-D68EAC094AEE}" dt="2021-10-04T14:54:50.813" v="5138" actId="20577"/>
          <ac:spMkLst>
            <pc:docMk/>
            <pc:sldMk cId="2650515326" sldId="274"/>
            <ac:spMk id="3" creationId="{CB8E103B-C6F1-4651-884D-FE6FC1F841D4}"/>
          </ac:spMkLst>
        </pc:spChg>
        <pc:picChg chg="add mod">
          <ac:chgData name="Patrick Burcham" userId="8d72369fc33db9c3" providerId="Windows Live" clId="Web-{5370787E-D180-43D8-803B-D68EAC094AEE}" dt="2021-10-04T15:29:26.325" v="5781" actId="1076"/>
          <ac:picMkLst>
            <pc:docMk/>
            <pc:sldMk cId="2650515326" sldId="274"/>
            <ac:picMk id="4" creationId="{9EA1F428-1DD1-40AE-935D-2284A93FDE96}"/>
          </ac:picMkLst>
        </pc:picChg>
        <pc:picChg chg="add del mod">
          <ac:chgData name="Patrick Burcham" userId="8d72369fc33db9c3" providerId="Windows Live" clId="Web-{5370787E-D180-43D8-803B-D68EAC094AEE}" dt="2021-10-04T15:29:03.512" v="5769"/>
          <ac:picMkLst>
            <pc:docMk/>
            <pc:sldMk cId="2650515326" sldId="274"/>
            <ac:picMk id="5" creationId="{711E1A4C-0414-4C22-9587-17D10288E470}"/>
          </ac:picMkLst>
        </pc:picChg>
        <pc:picChg chg="add mod">
          <ac:chgData name="Patrick Burcham" userId="8d72369fc33db9c3" providerId="Windows Live" clId="Web-{5370787E-D180-43D8-803B-D68EAC094AEE}" dt="2021-10-04T15:29:20.497" v="5780" actId="1076"/>
          <ac:picMkLst>
            <pc:docMk/>
            <pc:sldMk cId="2650515326" sldId="274"/>
            <ac:picMk id="6" creationId="{56AED731-041D-43DD-A8BA-2A7729CB6634}"/>
          </ac:picMkLst>
        </pc:picChg>
      </pc:sldChg>
      <pc:sldChg chg="modSp mod modClrScheme chgLayout modNotes">
        <pc:chgData name="Patrick Burcham" userId="8d72369fc33db9c3" providerId="Windows Live" clId="Web-{5370787E-D180-43D8-803B-D68EAC094AEE}" dt="2021-10-04T15:00:29.604" v="5205" actId="20577"/>
        <pc:sldMkLst>
          <pc:docMk/>
          <pc:sldMk cId="598455400" sldId="275"/>
        </pc:sldMkLst>
        <pc:spChg chg="mod ord">
          <ac:chgData name="Patrick Burcham" userId="8d72369fc33db9c3" providerId="Windows Live" clId="Web-{5370787E-D180-43D8-803B-D68EAC094AEE}" dt="2021-10-04T14:59:56.103" v="5196" actId="20577"/>
          <ac:spMkLst>
            <pc:docMk/>
            <pc:sldMk cId="598455400" sldId="275"/>
            <ac:spMk id="2" creationId="{9ED8FC97-7DF4-4DDD-9CD4-623821EF9BF9}"/>
          </ac:spMkLst>
        </pc:spChg>
        <pc:spChg chg="mod ord">
          <ac:chgData name="Patrick Burcham" userId="8d72369fc33db9c3" providerId="Windows Live" clId="Web-{5370787E-D180-43D8-803B-D68EAC094AEE}" dt="2021-10-04T15:00:29.604" v="5205" actId="20577"/>
          <ac:spMkLst>
            <pc:docMk/>
            <pc:sldMk cId="598455400" sldId="275"/>
            <ac:spMk id="3" creationId="{DAB8B9A1-A98C-4E8B-BAD5-3AC5512B8B4C}"/>
          </ac:spMkLst>
        </pc:spChg>
      </pc:sldChg>
      <pc:sldChg chg="addSp delSp modSp mod modClrScheme chgLayout modNotes">
        <pc:chgData name="Patrick Burcham" userId="8d72369fc33db9c3" providerId="Windows Live" clId="Web-{5370787E-D180-43D8-803B-D68EAC094AEE}" dt="2021-10-04T15:35:19.570" v="5837" actId="1076"/>
        <pc:sldMkLst>
          <pc:docMk/>
          <pc:sldMk cId="2143685867" sldId="276"/>
        </pc:sldMkLst>
        <pc:spChg chg="mod ord">
          <ac:chgData name="Patrick Burcham" userId="8d72369fc33db9c3" providerId="Windows Live" clId="Web-{5370787E-D180-43D8-803B-D68EAC094AEE}" dt="2021-10-04T15:00:11.134" v="5199" actId="1076"/>
          <ac:spMkLst>
            <pc:docMk/>
            <pc:sldMk cId="2143685867" sldId="276"/>
            <ac:spMk id="2" creationId="{539D4AEA-80D9-425D-9FF6-3EDC2F3ECB52}"/>
          </ac:spMkLst>
        </pc:spChg>
        <pc:spChg chg="mod ord">
          <ac:chgData name="Patrick Burcham" userId="8d72369fc33db9c3" providerId="Windows Live" clId="Web-{5370787E-D180-43D8-803B-D68EAC094AEE}" dt="2021-10-04T15:00:15.947" v="5200" actId="20577"/>
          <ac:spMkLst>
            <pc:docMk/>
            <pc:sldMk cId="2143685867" sldId="276"/>
            <ac:spMk id="3" creationId="{391710BD-6796-4222-A4AB-93D3B3BDE5C1}"/>
          </ac:spMkLst>
        </pc:spChg>
        <pc:picChg chg="add del mod">
          <ac:chgData name="Patrick Burcham" userId="8d72369fc33db9c3" providerId="Windows Live" clId="Web-{5370787E-D180-43D8-803B-D68EAC094AEE}" dt="2021-10-04T15:35:02.335" v="5833"/>
          <ac:picMkLst>
            <pc:docMk/>
            <pc:sldMk cId="2143685867" sldId="276"/>
            <ac:picMk id="4" creationId="{D30D2826-07CA-4FD3-997D-AC5513B49FD1}"/>
          </ac:picMkLst>
        </pc:picChg>
        <pc:picChg chg="add mod">
          <ac:chgData name="Patrick Burcham" userId="8d72369fc33db9c3" providerId="Windows Live" clId="Web-{5370787E-D180-43D8-803B-D68EAC094AEE}" dt="2021-10-04T15:35:19.570" v="5837" actId="1076"/>
          <ac:picMkLst>
            <pc:docMk/>
            <pc:sldMk cId="2143685867" sldId="276"/>
            <ac:picMk id="5" creationId="{9504448E-7D94-4EC1-82FD-ECED57679002}"/>
          </ac:picMkLst>
        </pc:picChg>
      </pc:sldChg>
      <pc:sldChg chg="modSp mod modClrScheme chgLayout modNotes">
        <pc:chgData name="Patrick Burcham" userId="8d72369fc33db9c3" providerId="Windows Live" clId="Web-{5370787E-D180-43D8-803B-D68EAC094AEE}" dt="2021-10-04T14:56:30.894" v="5156" actId="1076"/>
        <pc:sldMkLst>
          <pc:docMk/>
          <pc:sldMk cId="406456794" sldId="277"/>
        </pc:sldMkLst>
        <pc:spChg chg="mod ord">
          <ac:chgData name="Patrick Burcham" userId="8d72369fc33db9c3" providerId="Windows Live" clId="Web-{5370787E-D180-43D8-803B-D68EAC094AEE}" dt="2021-10-04T14:56:30.894" v="5156" actId="1076"/>
          <ac:spMkLst>
            <pc:docMk/>
            <pc:sldMk cId="406456794" sldId="277"/>
            <ac:spMk id="2" creationId="{9721E9DB-47D0-41AF-B5BB-B98727687CAF}"/>
          </ac:spMkLst>
        </pc:spChg>
        <pc:spChg chg="mod ord">
          <ac:chgData name="Patrick Burcham" userId="8d72369fc33db9c3" providerId="Windows Live" clId="Web-{5370787E-D180-43D8-803B-D68EAC094AEE}" dt="2021-10-04T14:52:10.496" v="5108" actId="14100"/>
          <ac:spMkLst>
            <pc:docMk/>
            <pc:sldMk cId="406456794" sldId="277"/>
            <ac:spMk id="3" creationId="{DFDA2408-6671-448F-87D8-FB16A1BF41E1}"/>
          </ac:spMkLst>
        </pc:spChg>
      </pc:sldChg>
      <pc:sldChg chg="modSp mod modClrScheme chgLayout modNotes">
        <pc:chgData name="Patrick Burcham" userId="8d72369fc33db9c3" providerId="Windows Live" clId="Web-{5370787E-D180-43D8-803B-D68EAC094AEE}" dt="2021-10-04T14:58:06.943" v="5177" actId="14100"/>
        <pc:sldMkLst>
          <pc:docMk/>
          <pc:sldMk cId="14997062" sldId="278"/>
        </pc:sldMkLst>
        <pc:spChg chg="mod ord">
          <ac:chgData name="Patrick Burcham" userId="8d72369fc33db9c3" providerId="Windows Live" clId="Web-{5370787E-D180-43D8-803B-D68EAC094AEE}" dt="2021-10-04T14:58:06.943" v="5177" actId="14100"/>
          <ac:spMkLst>
            <pc:docMk/>
            <pc:sldMk cId="14997062" sldId="278"/>
            <ac:spMk id="2" creationId="{05002770-18DD-4ADC-B269-77B6AAB7C30D}"/>
          </ac:spMkLst>
        </pc:spChg>
        <pc:spChg chg="mod ord">
          <ac:chgData name="Patrick Burcham" userId="8d72369fc33db9c3" providerId="Windows Live" clId="Web-{5370787E-D180-43D8-803B-D68EAC094AEE}" dt="2021-10-04T14:53:58.936" v="5131" actId="20577"/>
          <ac:spMkLst>
            <pc:docMk/>
            <pc:sldMk cId="14997062" sldId="278"/>
            <ac:spMk id="4" creationId="{19E8C0D0-6A7F-4BF5-84C4-9CD7A465799C}"/>
          </ac:spMkLst>
        </pc:spChg>
        <pc:picChg chg="mod">
          <ac:chgData name="Patrick Burcham" userId="8d72369fc33db9c3" providerId="Windows Live" clId="Web-{5370787E-D180-43D8-803B-D68EAC094AEE}" dt="2021-10-04T14:57:53.521" v="5174" actId="14100"/>
          <ac:picMkLst>
            <pc:docMk/>
            <pc:sldMk cId="14997062" sldId="278"/>
            <ac:picMk id="7" creationId="{21265FA1-F543-4220-B246-89243841D6DB}"/>
          </ac:picMkLst>
        </pc:picChg>
      </pc:sldChg>
      <pc:sldChg chg="addSp modSp mod modClrScheme chgLayout modNotes">
        <pc:chgData name="Patrick Burcham" userId="8d72369fc33db9c3" providerId="Windows Live" clId="Web-{5370787E-D180-43D8-803B-D68EAC094AEE}" dt="2021-10-04T15:27:47.307" v="5759" actId="1076"/>
        <pc:sldMkLst>
          <pc:docMk/>
          <pc:sldMk cId="3218915238" sldId="279"/>
        </pc:sldMkLst>
        <pc:spChg chg="mod ord">
          <ac:chgData name="Patrick Burcham" userId="8d72369fc33db9c3" providerId="Windows Live" clId="Web-{5370787E-D180-43D8-803B-D68EAC094AEE}" dt="2021-10-04T14:58:21.944" v="5179" actId="20577"/>
          <ac:spMkLst>
            <pc:docMk/>
            <pc:sldMk cId="3218915238" sldId="279"/>
            <ac:spMk id="2" creationId="{770F7AAA-4222-4BD3-A42F-4A8A200BE988}"/>
          </ac:spMkLst>
        </pc:spChg>
        <pc:spChg chg="mod ord">
          <ac:chgData name="Patrick Burcham" userId="8d72369fc33db9c3" providerId="Windows Live" clId="Web-{5370787E-D180-43D8-803B-D68EAC094AEE}" dt="2021-10-04T14:54:08.014" v="5132" actId="20577"/>
          <ac:spMkLst>
            <pc:docMk/>
            <pc:sldMk cId="3218915238" sldId="279"/>
            <ac:spMk id="3" creationId="{06134655-19DA-4D0E-8984-1C18671271AA}"/>
          </ac:spMkLst>
        </pc:spChg>
        <pc:picChg chg="add mod">
          <ac:chgData name="Patrick Burcham" userId="8d72369fc33db9c3" providerId="Windows Live" clId="Web-{5370787E-D180-43D8-803B-D68EAC094AEE}" dt="2021-10-04T15:27:47.291" v="5758" actId="1076"/>
          <ac:picMkLst>
            <pc:docMk/>
            <pc:sldMk cId="3218915238" sldId="279"/>
            <ac:picMk id="4" creationId="{EF52BD28-6215-4F80-986A-4584AC23F1DF}"/>
          </ac:picMkLst>
        </pc:picChg>
        <pc:picChg chg="add mod">
          <ac:chgData name="Patrick Burcham" userId="8d72369fc33db9c3" providerId="Windows Live" clId="Web-{5370787E-D180-43D8-803B-D68EAC094AEE}" dt="2021-10-04T15:27:47.307" v="5759" actId="1076"/>
          <ac:picMkLst>
            <pc:docMk/>
            <pc:sldMk cId="3218915238" sldId="279"/>
            <ac:picMk id="5" creationId="{EEE4FE47-5FE3-4E92-9761-8BFF8F94502D}"/>
          </ac:picMkLst>
        </pc:picChg>
      </pc:sldChg>
      <pc:sldChg chg="addSp delSp modSp mod modClrScheme chgLayout modNotes">
        <pc:chgData name="Patrick Burcham" userId="8d72369fc33db9c3" providerId="Windows Live" clId="Web-{5370787E-D180-43D8-803B-D68EAC094AEE}" dt="2021-10-04T15:39:08.654" v="5888" actId="1076"/>
        <pc:sldMkLst>
          <pc:docMk/>
          <pc:sldMk cId="4217668294" sldId="280"/>
        </pc:sldMkLst>
        <pc:spChg chg="mod ord">
          <ac:chgData name="Patrick Burcham" userId="8d72369fc33db9c3" providerId="Windows Live" clId="Web-{5370787E-D180-43D8-803B-D68EAC094AEE}" dt="2021-10-04T14:59:25.477" v="5192" actId="14100"/>
          <ac:spMkLst>
            <pc:docMk/>
            <pc:sldMk cId="4217668294" sldId="280"/>
            <ac:spMk id="2" creationId="{557780B4-5D84-4247-9B49-77F8C2A2AD0F}"/>
          </ac:spMkLst>
        </pc:spChg>
        <pc:spChg chg="mod ord">
          <ac:chgData name="Patrick Burcham" userId="8d72369fc33db9c3" providerId="Windows Live" clId="Web-{5370787E-D180-43D8-803B-D68EAC094AEE}" dt="2021-10-04T14:54:43.094" v="5137" actId="1076"/>
          <ac:spMkLst>
            <pc:docMk/>
            <pc:sldMk cId="4217668294" sldId="280"/>
            <ac:spMk id="4" creationId="{E25EEA3B-13C7-4C2E-A8DB-FE65FE2D67F8}"/>
          </ac:spMkLst>
        </pc:spChg>
        <pc:graphicFrameChg chg="mod">
          <ac:chgData name="Patrick Burcham" userId="8d72369fc33db9c3" providerId="Windows Live" clId="Web-{5370787E-D180-43D8-803B-D68EAC094AEE}" dt="2021-10-04T15:38:59.498" v="5880" actId="14100"/>
          <ac:graphicFrameMkLst>
            <pc:docMk/>
            <pc:sldMk cId="4217668294" sldId="280"/>
            <ac:graphicFrameMk id="6" creationId="{96DE80FC-DA2F-411A-B429-72A939B0F55F}"/>
          </ac:graphicFrameMkLst>
        </pc:graphicFrameChg>
        <pc:picChg chg="add del mod">
          <ac:chgData name="Patrick Burcham" userId="8d72369fc33db9c3" providerId="Windows Live" clId="Web-{5370787E-D180-43D8-803B-D68EAC094AEE}" dt="2021-10-04T15:37:48.308" v="5857"/>
          <ac:picMkLst>
            <pc:docMk/>
            <pc:sldMk cId="4217668294" sldId="280"/>
            <ac:picMk id="3" creationId="{A1D22E35-1DC5-4F54-AEDD-1A9E9498CB5C}"/>
          </ac:picMkLst>
        </pc:picChg>
        <pc:picChg chg="add mod">
          <ac:chgData name="Patrick Burcham" userId="8d72369fc33db9c3" providerId="Windows Live" clId="Web-{5370787E-D180-43D8-803B-D68EAC094AEE}" dt="2021-10-04T15:39:07.482" v="5887" actId="1076"/>
          <ac:picMkLst>
            <pc:docMk/>
            <pc:sldMk cId="4217668294" sldId="280"/>
            <ac:picMk id="5" creationId="{746ECAE5-CB54-4DC4-B4DD-BD64E2F6DBBF}"/>
          </ac:picMkLst>
        </pc:picChg>
        <pc:picChg chg="add mod">
          <ac:chgData name="Patrick Burcham" userId="8d72369fc33db9c3" providerId="Windows Live" clId="Web-{5370787E-D180-43D8-803B-D68EAC094AEE}" dt="2021-10-04T15:39:08.654" v="5888" actId="1076"/>
          <ac:picMkLst>
            <pc:docMk/>
            <pc:sldMk cId="4217668294" sldId="280"/>
            <ac:picMk id="7" creationId="{9263E8E3-620A-4D68-911B-E2C37E080479}"/>
          </ac:picMkLst>
        </pc:picChg>
        <pc:picChg chg="add mod">
          <ac:chgData name="Patrick Burcham" userId="8d72369fc33db9c3" providerId="Windows Live" clId="Web-{5370787E-D180-43D8-803B-D68EAC094AEE}" dt="2021-10-04T15:39:05.014" v="5885" actId="1076"/>
          <ac:picMkLst>
            <pc:docMk/>
            <pc:sldMk cId="4217668294" sldId="280"/>
            <ac:picMk id="8" creationId="{DFB91DFA-9C9D-4FFB-8639-F7CDD6143218}"/>
          </ac:picMkLst>
        </pc:picChg>
        <pc:picChg chg="add mod">
          <ac:chgData name="Patrick Burcham" userId="8d72369fc33db9c3" providerId="Windows Live" clId="Web-{5370787E-D180-43D8-803B-D68EAC094AEE}" dt="2021-10-04T15:39:06.295" v="5886" actId="1076"/>
          <ac:picMkLst>
            <pc:docMk/>
            <pc:sldMk cId="4217668294" sldId="280"/>
            <ac:picMk id="9" creationId="{590E5F00-CCB7-4D06-801E-78E04F14F281}"/>
          </ac:picMkLst>
        </pc:picChg>
      </pc:sldChg>
      <pc:sldChg chg="modSp mod modClrScheme chgLayout modNotes">
        <pc:chgData name="Patrick Burcham" userId="8d72369fc33db9c3" providerId="Windows Live" clId="Web-{5370787E-D180-43D8-803B-D68EAC094AEE}" dt="2021-10-04T15:36:13.368" v="5849" actId="14100"/>
        <pc:sldMkLst>
          <pc:docMk/>
          <pc:sldMk cId="4190210470" sldId="281"/>
        </pc:sldMkLst>
        <pc:spChg chg="mod ord">
          <ac:chgData name="Patrick Burcham" userId="8d72369fc33db9c3" providerId="Windows Live" clId="Web-{5370787E-D180-43D8-803B-D68EAC094AEE}" dt="2021-10-04T15:00:02.056" v="5197" actId="20577"/>
          <ac:spMkLst>
            <pc:docMk/>
            <pc:sldMk cId="4190210470" sldId="281"/>
            <ac:spMk id="2" creationId="{E25BC7C6-DADA-4BA4-BC96-C3C6F6594CFA}"/>
          </ac:spMkLst>
        </pc:spChg>
        <pc:spChg chg="mod ord">
          <ac:chgData name="Patrick Burcham" userId="8d72369fc33db9c3" providerId="Windows Live" clId="Web-{5370787E-D180-43D8-803B-D68EAC094AEE}" dt="2021-10-04T15:36:13.368" v="5849" actId="14100"/>
          <ac:spMkLst>
            <pc:docMk/>
            <pc:sldMk cId="4190210470" sldId="281"/>
            <ac:spMk id="3" creationId="{EA906947-93DB-41C6-AE90-133F30C5375C}"/>
          </ac:spMkLst>
        </pc:spChg>
      </pc:sldChg>
      <pc:sldChg chg="modSp mod modClrScheme chgLayout modNotes">
        <pc:chgData name="Patrick Burcham" userId="8d72369fc33db9c3" providerId="Windows Live" clId="Web-{5370787E-D180-43D8-803B-D68EAC094AEE}" dt="2021-10-04T14:56:59.301" v="5160" actId="1076"/>
        <pc:sldMkLst>
          <pc:docMk/>
          <pc:sldMk cId="1609390396" sldId="282"/>
        </pc:sldMkLst>
        <pc:spChg chg="mod ord">
          <ac:chgData name="Patrick Burcham" userId="8d72369fc33db9c3" providerId="Windows Live" clId="Web-{5370787E-D180-43D8-803B-D68EAC094AEE}" dt="2021-10-04T14:56:59.301" v="5160" actId="1076"/>
          <ac:spMkLst>
            <pc:docMk/>
            <pc:sldMk cId="1609390396" sldId="282"/>
            <ac:spMk id="2" creationId="{A2FB188A-8190-4086-B121-50BE9F284EF3}"/>
          </ac:spMkLst>
        </pc:spChg>
        <pc:picChg chg="mod">
          <ac:chgData name="Patrick Burcham" userId="8d72369fc33db9c3" providerId="Windows Live" clId="Web-{5370787E-D180-43D8-803B-D68EAC094AEE}" dt="2021-10-04T14:48:27.520" v="5050" actId="1076"/>
          <ac:picMkLst>
            <pc:docMk/>
            <pc:sldMk cId="1609390396" sldId="282"/>
            <ac:picMk id="13" creationId="{A3B3A9F4-7513-477A-A093-11FF5DBEFFE6}"/>
          </ac:picMkLst>
        </pc:picChg>
      </pc:sldChg>
      <pc:sldMasterChg chg="add del addSldLayout delSldLayout">
        <pc:chgData name="Patrick Burcham" userId="8d72369fc33db9c3" providerId="Windows Live" clId="Web-{5370787E-D180-43D8-803B-D68EAC094AEE}" dt="2021-10-04T14:41:04.508" v="4959"/>
        <pc:sldMasterMkLst>
          <pc:docMk/>
          <pc:sldMasterMk cId="3334931077" sldId="2147483695"/>
        </pc:sldMasterMkLst>
        <pc:sldLayoutChg chg="add del">
          <pc:chgData name="Patrick Burcham" userId="8d72369fc33db9c3" providerId="Windows Live" clId="Web-{5370787E-D180-43D8-803B-D68EAC094AEE}" dt="2021-10-04T14:41:04.508" v="4959"/>
          <pc:sldLayoutMkLst>
            <pc:docMk/>
            <pc:sldMasterMk cId="3334931077" sldId="2147483695"/>
            <pc:sldLayoutMk cId="2335666245" sldId="2147483696"/>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3651490535" sldId="2147483697"/>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1339753725" sldId="2147483698"/>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1427055456" sldId="2147483699"/>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2900500067" sldId="2147483700"/>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1686301607" sldId="2147483701"/>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1940460222" sldId="2147483702"/>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2174428654" sldId="2147483703"/>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3003427505" sldId="2147483704"/>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337217073" sldId="2147483705"/>
          </pc:sldLayoutMkLst>
        </pc:sldLayoutChg>
        <pc:sldLayoutChg chg="add del">
          <pc:chgData name="Patrick Burcham" userId="8d72369fc33db9c3" providerId="Windows Live" clId="Web-{5370787E-D180-43D8-803B-D68EAC094AEE}" dt="2021-10-04T14:41:04.508" v="4959"/>
          <pc:sldLayoutMkLst>
            <pc:docMk/>
            <pc:sldMasterMk cId="3334931077" sldId="2147483695"/>
            <pc:sldLayoutMk cId="1620846850" sldId="2147483706"/>
          </pc:sldLayoutMkLst>
        </pc:sldLayoutChg>
      </pc:sldMasterChg>
      <pc:sldMasterChg chg="add del addSldLayout delSldLayout modSldLayout">
        <pc:chgData name="Patrick Burcham" userId="8d72369fc33db9c3" providerId="Windows Live" clId="Web-{5370787E-D180-43D8-803B-D68EAC094AEE}" dt="2021-10-04T14:40:06.959" v="4933"/>
        <pc:sldMasterMkLst>
          <pc:docMk/>
          <pc:sldMasterMk cId="350030590" sldId="2147483707"/>
        </pc:sldMasterMkLst>
        <pc:sldLayoutChg chg="add del mod replId">
          <pc:chgData name="Patrick Burcham" userId="8d72369fc33db9c3" providerId="Windows Live" clId="Web-{5370787E-D180-43D8-803B-D68EAC094AEE}" dt="2021-10-04T14:40:06.959" v="4933"/>
          <pc:sldLayoutMkLst>
            <pc:docMk/>
            <pc:sldMasterMk cId="350030590" sldId="2147483707"/>
            <pc:sldLayoutMk cId="3750687099" sldId="2147483708"/>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4273065863" sldId="2147483709"/>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4048516631" sldId="2147483710"/>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405493631" sldId="2147483711"/>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382490681" sldId="2147483712"/>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3572520182" sldId="2147483713"/>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171027139" sldId="2147483714"/>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2445380238" sldId="2147483715"/>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2095915664" sldId="2147483716"/>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2455163973" sldId="2147483717"/>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213269682" sldId="2147483718"/>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2353351363" sldId="2147483719"/>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1167281824" sldId="2147483720"/>
          </pc:sldLayoutMkLst>
        </pc:sldLayoutChg>
        <pc:sldLayoutChg chg="add del mod replId">
          <pc:chgData name="Patrick Burcham" userId="8d72369fc33db9c3" providerId="Windows Live" clId="Web-{5370787E-D180-43D8-803B-D68EAC094AEE}" dt="2021-10-04T14:40:06.959" v="4933"/>
          <pc:sldLayoutMkLst>
            <pc:docMk/>
            <pc:sldMasterMk cId="350030590" sldId="2147483707"/>
            <pc:sldLayoutMk cId="3986173500" sldId="2147483721"/>
          </pc:sldLayoutMkLst>
        </pc:sldLayoutChg>
      </pc:sldMasterChg>
      <pc:sldMasterChg chg="add addSldLayout modSldLayout">
        <pc:chgData name="Patrick Burcham" userId="8d72369fc33db9c3" providerId="Windows Live" clId="Web-{5370787E-D180-43D8-803B-D68EAC094AEE}" dt="2021-10-04T14:41:04.508" v="4959"/>
        <pc:sldMasterMkLst>
          <pc:docMk/>
          <pc:sldMasterMk cId="586758957" sldId="2147483707"/>
        </pc:sldMasterMkLst>
        <pc:sldLayoutChg chg="add mod replId">
          <pc:chgData name="Patrick Burcham" userId="8d72369fc33db9c3" providerId="Windows Live" clId="Web-{5370787E-D180-43D8-803B-D68EAC094AEE}" dt="2021-10-04T14:41:04.508" v="4959"/>
          <pc:sldLayoutMkLst>
            <pc:docMk/>
            <pc:sldMasterMk cId="586758957" sldId="2147483707"/>
            <pc:sldLayoutMk cId="2584363222" sldId="2147483708"/>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3668796977" sldId="2147483709"/>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13915021" sldId="2147483710"/>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2275118276" sldId="2147483711"/>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794387153" sldId="2147483712"/>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794402945" sldId="2147483713"/>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1090971247" sldId="2147483714"/>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3080699200" sldId="2147483715"/>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604917709" sldId="2147483716"/>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1448327622" sldId="2147483717"/>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923711511" sldId="2147483718"/>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2199435703" sldId="2147483719"/>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1805168870" sldId="2147483720"/>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1585332877" sldId="2147483721"/>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2509999773" sldId="2147483722"/>
          </pc:sldLayoutMkLst>
        </pc:sldLayoutChg>
        <pc:sldLayoutChg chg="add mod replId">
          <pc:chgData name="Patrick Burcham" userId="8d72369fc33db9c3" providerId="Windows Live" clId="Web-{5370787E-D180-43D8-803B-D68EAC094AEE}" dt="2021-10-04T14:41:04.508" v="4959"/>
          <pc:sldLayoutMkLst>
            <pc:docMk/>
            <pc:sldMasterMk cId="586758957" sldId="2147483707"/>
            <pc:sldLayoutMk cId="913897308" sldId="2147483723"/>
          </pc:sldLayoutMkLst>
        </pc:sldLayoutChg>
      </pc:sldMasterChg>
    </pc:docChg>
  </pc:docChgLst>
  <pc:docChgLst>
    <pc:chgData name="Patrick Burcham" userId="8d72369fc33db9c3" providerId="LiveId" clId="{8A7F68F0-8507-6B45-A78E-1AD9E136D06F}"/>
    <pc:docChg chg="undo custSel modSld">
      <pc:chgData name="Patrick Burcham" userId="8d72369fc33db9c3" providerId="LiveId" clId="{8A7F68F0-8507-6B45-A78E-1AD9E136D06F}" dt="2021-10-05T12:25:09.779" v="215" actId="478"/>
      <pc:docMkLst>
        <pc:docMk/>
      </pc:docMkLst>
      <pc:sldChg chg="addSp">
        <pc:chgData name="Patrick Burcham" userId="8d72369fc33db9c3" providerId="LiveId" clId="{8A7F68F0-8507-6B45-A78E-1AD9E136D06F}" dt="2021-10-02T15:37:00.555" v="26" actId="7634"/>
        <pc:sldMkLst>
          <pc:docMk/>
          <pc:sldMk cId="500664221" sldId="256"/>
        </pc:sldMkLst>
        <pc:inkChg chg="add">
          <ac:chgData name="Patrick Burcham" userId="8d72369fc33db9c3" providerId="LiveId" clId="{8A7F68F0-8507-6B45-A78E-1AD9E136D06F}" dt="2021-10-02T14:46:24.046" v="10" actId="7634"/>
          <ac:inkMkLst>
            <pc:docMk/>
            <pc:sldMk cId="500664221" sldId="256"/>
            <ac:inkMk id="4" creationId="{A5D95A62-DDAC-C843-BDC3-7A0C342FB8FB}"/>
          </ac:inkMkLst>
        </pc:inkChg>
        <pc:inkChg chg="add">
          <ac:chgData name="Patrick Burcham" userId="8d72369fc33db9c3" providerId="LiveId" clId="{8A7F68F0-8507-6B45-A78E-1AD9E136D06F}" dt="2021-10-02T15:37:00.555" v="26" actId="7634"/>
          <ac:inkMkLst>
            <pc:docMk/>
            <pc:sldMk cId="500664221" sldId="256"/>
            <ac:inkMk id="5" creationId="{41132E24-AA9A-964C-BF65-F2B418E7E82A}"/>
          </ac:inkMkLst>
        </pc:inkChg>
      </pc:sldChg>
      <pc:sldChg chg="addSp delSp modSp addAnim delAnim">
        <pc:chgData name="Patrick Burcham" userId="8d72369fc33db9c3" providerId="LiveId" clId="{8A7F68F0-8507-6B45-A78E-1AD9E136D06F}" dt="2021-10-05T12:25:09.779" v="215" actId="478"/>
        <pc:sldMkLst>
          <pc:docMk/>
          <pc:sldMk cId="1742740881" sldId="257"/>
        </pc:sldMkLst>
        <pc:grpChg chg="add">
          <ac:chgData name="Patrick Burcham" userId="8d72369fc33db9c3" providerId="LiveId" clId="{8A7F68F0-8507-6B45-A78E-1AD9E136D06F}" dt="2021-10-02T14:46:39.368" v="19"/>
          <ac:grpSpMkLst>
            <pc:docMk/>
            <pc:sldMk cId="1742740881" sldId="257"/>
            <ac:grpSpMk id="13" creationId="{2BAA5419-59A3-2345-9F80-0BBE24AC3868}"/>
          </ac:grpSpMkLst>
        </pc:grpChg>
        <pc:grpChg chg="add">
          <ac:chgData name="Patrick Burcham" userId="8d72369fc33db9c3" providerId="LiveId" clId="{8A7F68F0-8507-6B45-A78E-1AD9E136D06F}" dt="2021-10-02T14:46:39.368" v="19"/>
          <ac:grpSpMkLst>
            <pc:docMk/>
            <pc:sldMk cId="1742740881" sldId="257"/>
            <ac:grpSpMk id="14" creationId="{8FB2B672-47E8-5947-B6CD-CD75B43EEAF6}"/>
          </ac:grpSpMkLst>
        </pc:grpChg>
        <pc:picChg chg="add del mod">
          <ac:chgData name="Patrick Burcham" userId="8d72369fc33db9c3" providerId="LiveId" clId="{8A7F68F0-8507-6B45-A78E-1AD9E136D06F}" dt="2021-10-05T12:25:09.779" v="215" actId="478"/>
          <ac:picMkLst>
            <pc:docMk/>
            <pc:sldMk cId="1742740881" sldId="257"/>
            <ac:picMk id="5" creationId="{9600CDB5-C5BA-8A47-ABF9-5781CAC34E69}"/>
          </ac:picMkLst>
        </pc:picChg>
        <pc:inkChg chg="add">
          <ac:chgData name="Patrick Burcham" userId="8d72369fc33db9c3" providerId="LiveId" clId="{8A7F68F0-8507-6B45-A78E-1AD9E136D06F}" dt="2021-10-02T14:46:24.046" v="10" actId="7634"/>
          <ac:inkMkLst>
            <pc:docMk/>
            <pc:sldMk cId="1742740881" sldId="257"/>
            <ac:inkMk id="4" creationId="{0B9D4871-3719-8E4F-A8F1-08660D48C2A8}"/>
          </ac:inkMkLst>
        </pc:inkChg>
        <pc:inkChg chg="add">
          <ac:chgData name="Patrick Burcham" userId="8d72369fc33db9c3" providerId="LiveId" clId="{8A7F68F0-8507-6B45-A78E-1AD9E136D06F}" dt="2021-10-02T14:46:34.523" v="11"/>
          <ac:inkMkLst>
            <pc:docMk/>
            <pc:sldMk cId="1742740881" sldId="257"/>
            <ac:inkMk id="5" creationId="{A852BD31-3A8E-234F-BAAF-BFC78D8D33CD}"/>
          </ac:inkMkLst>
        </pc:inkChg>
        <pc:inkChg chg="add">
          <ac:chgData name="Patrick Burcham" userId="8d72369fc33db9c3" providerId="LiveId" clId="{8A7F68F0-8507-6B45-A78E-1AD9E136D06F}" dt="2021-10-02T14:46:35.114" v="12"/>
          <ac:inkMkLst>
            <pc:docMk/>
            <pc:sldMk cId="1742740881" sldId="257"/>
            <ac:inkMk id="6" creationId="{EAC76E96-FB3B-E04F-889B-0F7AB79435EF}"/>
          </ac:inkMkLst>
        </pc:inkChg>
        <pc:inkChg chg="add">
          <ac:chgData name="Patrick Burcham" userId="8d72369fc33db9c3" providerId="LiveId" clId="{8A7F68F0-8507-6B45-A78E-1AD9E136D06F}" dt="2021-10-02T14:46:36.240" v="13"/>
          <ac:inkMkLst>
            <pc:docMk/>
            <pc:sldMk cId="1742740881" sldId="257"/>
            <ac:inkMk id="7" creationId="{AD6DEA17-7D0D-9A43-8A6B-86F255F8D189}"/>
          </ac:inkMkLst>
        </pc:inkChg>
        <pc:inkChg chg="add">
          <ac:chgData name="Patrick Burcham" userId="8d72369fc33db9c3" providerId="LiveId" clId="{8A7F68F0-8507-6B45-A78E-1AD9E136D06F}" dt="2021-10-02T14:46:36.843" v="14"/>
          <ac:inkMkLst>
            <pc:docMk/>
            <pc:sldMk cId="1742740881" sldId="257"/>
            <ac:inkMk id="8" creationId="{C24F9F3B-A876-9642-8009-CFDFB16AAAA3}"/>
          </ac:inkMkLst>
        </pc:inkChg>
        <pc:inkChg chg="add">
          <ac:chgData name="Patrick Burcham" userId="8d72369fc33db9c3" providerId="LiveId" clId="{8A7F68F0-8507-6B45-A78E-1AD9E136D06F}" dt="2021-10-02T14:46:37.155" v="15"/>
          <ac:inkMkLst>
            <pc:docMk/>
            <pc:sldMk cId="1742740881" sldId="257"/>
            <ac:inkMk id="9" creationId="{82DC0463-58E2-6E4C-975E-86F45894B801}"/>
          </ac:inkMkLst>
        </pc:inkChg>
        <pc:inkChg chg="add">
          <ac:chgData name="Patrick Burcham" userId="8d72369fc33db9c3" providerId="LiveId" clId="{8A7F68F0-8507-6B45-A78E-1AD9E136D06F}" dt="2021-10-02T14:46:37.754" v="16"/>
          <ac:inkMkLst>
            <pc:docMk/>
            <pc:sldMk cId="1742740881" sldId="257"/>
            <ac:inkMk id="10" creationId="{3FA92EE0-7728-874F-80C3-02041D47008A}"/>
          </ac:inkMkLst>
        </pc:inkChg>
        <pc:inkChg chg="add">
          <ac:chgData name="Patrick Burcham" userId="8d72369fc33db9c3" providerId="LiveId" clId="{8A7F68F0-8507-6B45-A78E-1AD9E136D06F}" dt="2021-10-02T14:46:38.234" v="17"/>
          <ac:inkMkLst>
            <pc:docMk/>
            <pc:sldMk cId="1742740881" sldId="257"/>
            <ac:inkMk id="11" creationId="{F4DDE2A4-A65C-8448-AE23-84353E4C5FDE}"/>
          </ac:inkMkLst>
        </pc:inkChg>
        <pc:inkChg chg="add">
          <ac:chgData name="Patrick Burcham" userId="8d72369fc33db9c3" providerId="LiveId" clId="{8A7F68F0-8507-6B45-A78E-1AD9E136D06F}" dt="2021-10-02T14:46:38.607" v="18"/>
          <ac:inkMkLst>
            <pc:docMk/>
            <pc:sldMk cId="1742740881" sldId="257"/>
            <ac:inkMk id="12" creationId="{D6C3D48D-BB91-2E48-9F68-B95E625231FC}"/>
          </ac:inkMkLst>
        </pc:inkChg>
        <pc:inkChg chg="add">
          <ac:chgData name="Patrick Burcham" userId="8d72369fc33db9c3" providerId="LiveId" clId="{8A7F68F0-8507-6B45-A78E-1AD9E136D06F}" dt="2021-10-02T14:56:19.273" v="20" actId="7634"/>
          <ac:inkMkLst>
            <pc:docMk/>
            <pc:sldMk cId="1742740881" sldId="257"/>
            <ac:inkMk id="15" creationId="{87B284E2-C0E6-F349-99AB-2F9F77653034}"/>
          </ac:inkMkLst>
        </pc:inkChg>
      </pc:sldChg>
      <pc:sldChg chg="addSp">
        <pc:chgData name="Patrick Burcham" userId="8d72369fc33db9c3" providerId="LiveId" clId="{8A7F68F0-8507-6B45-A78E-1AD9E136D06F}" dt="2021-10-02T14:56:19.273" v="20" actId="7634"/>
        <pc:sldMkLst>
          <pc:docMk/>
          <pc:sldMk cId="524072477" sldId="258"/>
        </pc:sldMkLst>
        <pc:inkChg chg="add">
          <ac:chgData name="Patrick Burcham" userId="8d72369fc33db9c3" providerId="LiveId" clId="{8A7F68F0-8507-6B45-A78E-1AD9E136D06F}" dt="2021-10-02T14:56:19.273" v="20" actId="7634"/>
          <ac:inkMkLst>
            <pc:docMk/>
            <pc:sldMk cId="524072477" sldId="258"/>
            <ac:inkMk id="4" creationId="{8851972A-EC4A-4644-8245-42566FF63FE7}"/>
          </ac:inkMkLst>
        </pc:inkChg>
      </pc:sldChg>
      <pc:sldChg chg="addSp">
        <pc:chgData name="Patrick Burcham" userId="8d72369fc33db9c3" providerId="LiveId" clId="{8A7F68F0-8507-6B45-A78E-1AD9E136D06F}" dt="2021-10-02T18:57:40.286" v="99" actId="7634"/>
        <pc:sldMkLst>
          <pc:docMk/>
          <pc:sldMk cId="344513070" sldId="259"/>
        </pc:sldMkLst>
        <pc:inkChg chg="add">
          <ac:chgData name="Patrick Burcham" userId="8d72369fc33db9c3" providerId="LiveId" clId="{8A7F68F0-8507-6B45-A78E-1AD9E136D06F}" dt="2021-10-02T18:57:40.286" v="99" actId="7634"/>
          <ac:inkMkLst>
            <pc:docMk/>
            <pc:sldMk cId="344513070" sldId="259"/>
            <ac:inkMk id="4" creationId="{42612F97-A38C-D447-9CD6-D8389EC5D022}"/>
          </ac:inkMkLst>
        </pc:inkChg>
      </pc:sldChg>
      <pc:sldChg chg="addSp">
        <pc:chgData name="Patrick Burcham" userId="8d72369fc33db9c3" providerId="LiveId" clId="{8A7F68F0-8507-6B45-A78E-1AD9E136D06F}" dt="2021-10-02T18:57:40.286" v="99" actId="7634"/>
        <pc:sldMkLst>
          <pc:docMk/>
          <pc:sldMk cId="1070932133" sldId="260"/>
        </pc:sldMkLst>
        <pc:inkChg chg="add">
          <ac:chgData name="Patrick Burcham" userId="8d72369fc33db9c3" providerId="LiveId" clId="{8A7F68F0-8507-6B45-A78E-1AD9E136D06F}" dt="2021-10-02T18:57:40.286" v="99" actId="7634"/>
          <ac:inkMkLst>
            <pc:docMk/>
            <pc:sldMk cId="1070932133" sldId="260"/>
            <ac:inkMk id="4" creationId="{3B52C074-CB0D-DD4E-B3A8-8647EA0C4E85}"/>
          </ac:inkMkLst>
        </pc:inkChg>
      </pc:sldChg>
      <pc:sldChg chg="addSp delSp modSp">
        <pc:chgData name="Patrick Burcham" userId="8d72369fc33db9c3" providerId="LiveId" clId="{8A7F68F0-8507-6B45-A78E-1AD9E136D06F}" dt="2021-10-02T19:11:52.849" v="142"/>
        <pc:sldMkLst>
          <pc:docMk/>
          <pc:sldMk cId="2059449965" sldId="262"/>
        </pc:sldMkLst>
        <pc:spChg chg="mod">
          <ac:chgData name="Patrick Burcham" userId="8d72369fc33db9c3" providerId="LiveId" clId="{8A7F68F0-8507-6B45-A78E-1AD9E136D06F}" dt="2021-10-02T14:42:03.329" v="1" actId="14100"/>
          <ac:spMkLst>
            <pc:docMk/>
            <pc:sldMk cId="2059449965" sldId="262"/>
            <ac:spMk id="6" creationId="{8492235C-BBE8-49B1-9169-7ECF1612D453}"/>
          </ac:spMkLst>
        </pc:spChg>
        <pc:grpChg chg="add del">
          <ac:chgData name="Patrick Burcham" userId="8d72369fc33db9c3" providerId="LiveId" clId="{8A7F68F0-8507-6B45-A78E-1AD9E136D06F}" dt="2021-10-02T19:11:48.015" v="139"/>
          <ac:grpSpMkLst>
            <pc:docMk/>
            <pc:sldMk cId="2059449965" sldId="262"/>
            <ac:grpSpMk id="29" creationId="{6944C5CF-A652-7F41-89F6-2F83DF6459A9}"/>
          </ac:grpSpMkLst>
        </pc:grpChg>
        <pc:grpChg chg="add del">
          <ac:chgData name="Patrick Burcham" userId="8d72369fc33db9c3" providerId="LiveId" clId="{8A7F68F0-8507-6B45-A78E-1AD9E136D06F}" dt="2021-10-02T19:11:48.015" v="139"/>
          <ac:grpSpMkLst>
            <pc:docMk/>
            <pc:sldMk cId="2059449965" sldId="262"/>
            <ac:grpSpMk id="30" creationId="{E896F279-01FA-2D44-B897-246929E7DCD9}"/>
          </ac:grpSpMkLst>
        </pc:grpChg>
        <pc:grpChg chg="add del">
          <ac:chgData name="Patrick Burcham" userId="8d72369fc33db9c3" providerId="LiveId" clId="{8A7F68F0-8507-6B45-A78E-1AD9E136D06F}" dt="2021-10-02T19:11:52.849" v="142"/>
          <ac:grpSpMkLst>
            <pc:docMk/>
            <pc:sldMk cId="2059449965" sldId="262"/>
            <ac:grpSpMk id="33" creationId="{3FBC824F-601A-8048-BA1E-7E5B93740EDB}"/>
          </ac:grpSpMkLst>
        </pc:grpChg>
        <pc:grpChg chg="add">
          <ac:chgData name="Patrick Burcham" userId="8d72369fc33db9c3" providerId="LiveId" clId="{8A7F68F0-8507-6B45-A78E-1AD9E136D06F}" dt="2021-10-02T19:11:52.849" v="142"/>
          <ac:grpSpMkLst>
            <pc:docMk/>
            <pc:sldMk cId="2059449965" sldId="262"/>
            <ac:grpSpMk id="36" creationId="{E95EE5F3-040E-4546-B11E-A1265F300A8F}"/>
          </ac:grpSpMkLst>
        </pc:grpChg>
        <pc:picChg chg="mod">
          <ac:chgData name="Patrick Burcham" userId="8d72369fc33db9c3" providerId="LiveId" clId="{8A7F68F0-8507-6B45-A78E-1AD9E136D06F}" dt="2021-10-02T14:41:45.592" v="0" actId="14100"/>
          <ac:picMkLst>
            <pc:docMk/>
            <pc:sldMk cId="2059449965" sldId="262"/>
            <ac:picMk id="5" creationId="{81271DB2-BA8E-4B75-9132-48EF06015D02}"/>
          </ac:picMkLst>
        </pc:picChg>
        <pc:inkChg chg="add topLvl">
          <ac:chgData name="Patrick Burcham" userId="8d72369fc33db9c3" providerId="LiveId" clId="{8A7F68F0-8507-6B45-A78E-1AD9E136D06F}" dt="2021-10-02T19:11:52.849" v="142"/>
          <ac:inkMkLst>
            <pc:docMk/>
            <pc:sldMk cId="2059449965" sldId="262"/>
            <ac:inkMk id="3" creationId="{1B5ABFA7-9B3A-1A43-AB27-599CE47750F8}"/>
          </ac:inkMkLst>
        </pc:inkChg>
        <pc:inkChg chg="add">
          <ac:chgData name="Patrick Burcham" userId="8d72369fc33db9c3" providerId="LiveId" clId="{8A7F68F0-8507-6B45-A78E-1AD9E136D06F}" dt="2021-10-02T14:56:19.273" v="20" actId="7634"/>
          <ac:inkMkLst>
            <pc:docMk/>
            <pc:sldMk cId="2059449965" sldId="262"/>
            <ac:inkMk id="3" creationId="{205A616A-1FAA-2F42-8627-C56EFC84D450}"/>
          </ac:inkMkLst>
        </pc:inkChg>
        <pc:inkChg chg="add topLvl">
          <ac:chgData name="Patrick Burcham" userId="8d72369fc33db9c3" providerId="LiveId" clId="{8A7F68F0-8507-6B45-A78E-1AD9E136D06F}" dt="2021-10-02T19:11:52.849" v="142"/>
          <ac:inkMkLst>
            <pc:docMk/>
            <pc:sldMk cId="2059449965" sldId="262"/>
            <ac:inkMk id="4" creationId="{496B6717-0B94-3442-93E4-55FC8E3205BA}"/>
          </ac:inkMkLst>
        </pc:inkChg>
        <pc:inkChg chg="add topLvl">
          <ac:chgData name="Patrick Burcham" userId="8d72369fc33db9c3" providerId="LiveId" clId="{8A7F68F0-8507-6B45-A78E-1AD9E136D06F}" dt="2021-10-02T19:11:52.849" v="142"/>
          <ac:inkMkLst>
            <pc:docMk/>
            <pc:sldMk cId="2059449965" sldId="262"/>
            <ac:inkMk id="5" creationId="{AABC139E-B98B-4349-B136-ED232A5DAF27}"/>
          </ac:inkMkLst>
        </pc:inkChg>
        <pc:inkChg chg="add topLvl">
          <ac:chgData name="Patrick Burcham" userId="8d72369fc33db9c3" providerId="LiveId" clId="{8A7F68F0-8507-6B45-A78E-1AD9E136D06F}" dt="2021-10-02T19:11:52.849" v="142"/>
          <ac:inkMkLst>
            <pc:docMk/>
            <pc:sldMk cId="2059449965" sldId="262"/>
            <ac:inkMk id="7" creationId="{0CDE0C10-DBD2-8D41-AB3B-606F60FAB087}"/>
          </ac:inkMkLst>
        </pc:inkChg>
        <pc:inkChg chg="add topLvl">
          <ac:chgData name="Patrick Burcham" userId="8d72369fc33db9c3" providerId="LiveId" clId="{8A7F68F0-8507-6B45-A78E-1AD9E136D06F}" dt="2021-10-02T19:11:52.849" v="142"/>
          <ac:inkMkLst>
            <pc:docMk/>
            <pc:sldMk cId="2059449965" sldId="262"/>
            <ac:inkMk id="9" creationId="{1BE932CD-C1C9-5B40-870D-9FD48F2CC97D}"/>
          </ac:inkMkLst>
        </pc:inkChg>
        <pc:inkChg chg="add topLvl">
          <ac:chgData name="Patrick Burcham" userId="8d72369fc33db9c3" providerId="LiveId" clId="{8A7F68F0-8507-6B45-A78E-1AD9E136D06F}" dt="2021-10-02T19:11:52.849" v="142"/>
          <ac:inkMkLst>
            <pc:docMk/>
            <pc:sldMk cId="2059449965" sldId="262"/>
            <ac:inkMk id="12" creationId="{96F2188E-29CF-7F43-91BF-59DF9EAE8815}"/>
          </ac:inkMkLst>
        </pc:inkChg>
        <pc:inkChg chg="add topLvl">
          <ac:chgData name="Patrick Burcham" userId="8d72369fc33db9c3" providerId="LiveId" clId="{8A7F68F0-8507-6B45-A78E-1AD9E136D06F}" dt="2021-10-02T19:11:52.849" v="142"/>
          <ac:inkMkLst>
            <pc:docMk/>
            <pc:sldMk cId="2059449965" sldId="262"/>
            <ac:inkMk id="13" creationId="{A1AC05E3-8DD0-B84A-807E-202B13663BE2}"/>
          </ac:inkMkLst>
        </pc:inkChg>
        <pc:inkChg chg="add topLvl">
          <ac:chgData name="Patrick Burcham" userId="8d72369fc33db9c3" providerId="LiveId" clId="{8A7F68F0-8507-6B45-A78E-1AD9E136D06F}" dt="2021-10-02T19:11:52.849" v="142"/>
          <ac:inkMkLst>
            <pc:docMk/>
            <pc:sldMk cId="2059449965" sldId="262"/>
            <ac:inkMk id="14" creationId="{DCF64EC0-4BFE-E14D-A669-FB0817CE995E}"/>
          </ac:inkMkLst>
        </pc:inkChg>
        <pc:inkChg chg="add topLvl">
          <ac:chgData name="Patrick Burcham" userId="8d72369fc33db9c3" providerId="LiveId" clId="{8A7F68F0-8507-6B45-A78E-1AD9E136D06F}" dt="2021-10-02T19:11:52.849" v="142"/>
          <ac:inkMkLst>
            <pc:docMk/>
            <pc:sldMk cId="2059449965" sldId="262"/>
            <ac:inkMk id="15" creationId="{B9BFD588-EFD7-954A-9763-ABBF9CB87493}"/>
          </ac:inkMkLst>
        </pc:inkChg>
        <pc:inkChg chg="add topLvl">
          <ac:chgData name="Patrick Burcham" userId="8d72369fc33db9c3" providerId="LiveId" clId="{8A7F68F0-8507-6B45-A78E-1AD9E136D06F}" dt="2021-10-02T19:11:52.849" v="142"/>
          <ac:inkMkLst>
            <pc:docMk/>
            <pc:sldMk cId="2059449965" sldId="262"/>
            <ac:inkMk id="16" creationId="{D00C9C40-A035-D042-AF39-13FAA21A60C1}"/>
          </ac:inkMkLst>
        </pc:inkChg>
        <pc:inkChg chg="add topLvl">
          <ac:chgData name="Patrick Burcham" userId="8d72369fc33db9c3" providerId="LiveId" clId="{8A7F68F0-8507-6B45-A78E-1AD9E136D06F}" dt="2021-10-02T19:11:52.849" v="142"/>
          <ac:inkMkLst>
            <pc:docMk/>
            <pc:sldMk cId="2059449965" sldId="262"/>
            <ac:inkMk id="17" creationId="{2D38CB45-2DAD-2440-AF6E-3F970534D64B}"/>
          </ac:inkMkLst>
        </pc:inkChg>
        <pc:inkChg chg="add topLvl">
          <ac:chgData name="Patrick Burcham" userId="8d72369fc33db9c3" providerId="LiveId" clId="{8A7F68F0-8507-6B45-A78E-1AD9E136D06F}" dt="2021-10-02T19:11:52.849" v="142"/>
          <ac:inkMkLst>
            <pc:docMk/>
            <pc:sldMk cId="2059449965" sldId="262"/>
            <ac:inkMk id="18" creationId="{C53F1057-8DEF-3841-95CF-C21BB813F948}"/>
          </ac:inkMkLst>
        </pc:inkChg>
        <pc:inkChg chg="add topLvl">
          <ac:chgData name="Patrick Burcham" userId="8d72369fc33db9c3" providerId="LiveId" clId="{8A7F68F0-8507-6B45-A78E-1AD9E136D06F}" dt="2021-10-02T19:11:52.849" v="142"/>
          <ac:inkMkLst>
            <pc:docMk/>
            <pc:sldMk cId="2059449965" sldId="262"/>
            <ac:inkMk id="19" creationId="{CE113A39-8D92-E94F-8C0C-9E875A7B015F}"/>
          </ac:inkMkLst>
        </pc:inkChg>
        <pc:inkChg chg="add topLvl">
          <ac:chgData name="Patrick Burcham" userId="8d72369fc33db9c3" providerId="LiveId" clId="{8A7F68F0-8507-6B45-A78E-1AD9E136D06F}" dt="2021-10-02T19:11:52.849" v="142"/>
          <ac:inkMkLst>
            <pc:docMk/>
            <pc:sldMk cId="2059449965" sldId="262"/>
            <ac:inkMk id="20" creationId="{31813210-2AF1-0148-BA14-BFC522BF7BDF}"/>
          </ac:inkMkLst>
        </pc:inkChg>
        <pc:inkChg chg="add topLvl">
          <ac:chgData name="Patrick Burcham" userId="8d72369fc33db9c3" providerId="LiveId" clId="{8A7F68F0-8507-6B45-A78E-1AD9E136D06F}" dt="2021-10-02T19:11:52.849" v="142"/>
          <ac:inkMkLst>
            <pc:docMk/>
            <pc:sldMk cId="2059449965" sldId="262"/>
            <ac:inkMk id="21" creationId="{18EAAFDC-CBFD-E94D-9AEF-6D970BDA0E3A}"/>
          </ac:inkMkLst>
        </pc:inkChg>
        <pc:inkChg chg="add topLvl">
          <ac:chgData name="Patrick Burcham" userId="8d72369fc33db9c3" providerId="LiveId" clId="{8A7F68F0-8507-6B45-A78E-1AD9E136D06F}" dt="2021-10-02T19:11:52.849" v="142"/>
          <ac:inkMkLst>
            <pc:docMk/>
            <pc:sldMk cId="2059449965" sldId="262"/>
            <ac:inkMk id="22" creationId="{84167D4B-B2DB-5A4D-8EE0-122C603A9907}"/>
          </ac:inkMkLst>
        </pc:inkChg>
        <pc:inkChg chg="add topLvl">
          <ac:chgData name="Patrick Burcham" userId="8d72369fc33db9c3" providerId="LiveId" clId="{8A7F68F0-8507-6B45-A78E-1AD9E136D06F}" dt="2021-10-02T19:11:52.849" v="142"/>
          <ac:inkMkLst>
            <pc:docMk/>
            <pc:sldMk cId="2059449965" sldId="262"/>
            <ac:inkMk id="23" creationId="{DE31B090-4D60-754D-9E77-356EF8D71CDA}"/>
          </ac:inkMkLst>
        </pc:inkChg>
        <pc:inkChg chg="add topLvl">
          <ac:chgData name="Patrick Burcham" userId="8d72369fc33db9c3" providerId="LiveId" clId="{8A7F68F0-8507-6B45-A78E-1AD9E136D06F}" dt="2021-10-02T19:11:52.849" v="142"/>
          <ac:inkMkLst>
            <pc:docMk/>
            <pc:sldMk cId="2059449965" sldId="262"/>
            <ac:inkMk id="24" creationId="{A19DECAA-7DB2-F148-AEBB-6DE9628C8983}"/>
          </ac:inkMkLst>
        </pc:inkChg>
        <pc:inkChg chg="add topLvl">
          <ac:chgData name="Patrick Burcham" userId="8d72369fc33db9c3" providerId="LiveId" clId="{8A7F68F0-8507-6B45-A78E-1AD9E136D06F}" dt="2021-10-02T19:11:52.849" v="142"/>
          <ac:inkMkLst>
            <pc:docMk/>
            <pc:sldMk cId="2059449965" sldId="262"/>
            <ac:inkMk id="25" creationId="{24F1A461-911D-6E40-AB49-88A743C6741F}"/>
          </ac:inkMkLst>
        </pc:inkChg>
        <pc:inkChg chg="add topLvl">
          <ac:chgData name="Patrick Burcham" userId="8d72369fc33db9c3" providerId="LiveId" clId="{8A7F68F0-8507-6B45-A78E-1AD9E136D06F}" dt="2021-10-02T19:11:52.849" v="142"/>
          <ac:inkMkLst>
            <pc:docMk/>
            <pc:sldMk cId="2059449965" sldId="262"/>
            <ac:inkMk id="26" creationId="{DB3A149B-56CD-D044-9AEE-EA0BB7F2C220}"/>
          </ac:inkMkLst>
        </pc:inkChg>
        <pc:inkChg chg="add topLvl">
          <ac:chgData name="Patrick Burcham" userId="8d72369fc33db9c3" providerId="LiveId" clId="{8A7F68F0-8507-6B45-A78E-1AD9E136D06F}" dt="2021-10-02T19:11:52.849" v="142"/>
          <ac:inkMkLst>
            <pc:docMk/>
            <pc:sldMk cId="2059449965" sldId="262"/>
            <ac:inkMk id="27" creationId="{43D2E6C1-5D28-0044-9C17-EA40038C30E4}"/>
          </ac:inkMkLst>
        </pc:inkChg>
        <pc:inkChg chg="add topLvl">
          <ac:chgData name="Patrick Burcham" userId="8d72369fc33db9c3" providerId="LiveId" clId="{8A7F68F0-8507-6B45-A78E-1AD9E136D06F}" dt="2021-10-02T19:11:52.849" v="142"/>
          <ac:inkMkLst>
            <pc:docMk/>
            <pc:sldMk cId="2059449965" sldId="262"/>
            <ac:inkMk id="28" creationId="{A7DA319C-7860-5D4F-ACB3-9A13FA447ED5}"/>
          </ac:inkMkLst>
        </pc:inkChg>
        <pc:inkChg chg="add topLvl">
          <ac:chgData name="Patrick Burcham" userId="8d72369fc33db9c3" providerId="LiveId" clId="{8A7F68F0-8507-6B45-A78E-1AD9E136D06F}" dt="2021-10-02T19:11:52.849" v="142"/>
          <ac:inkMkLst>
            <pc:docMk/>
            <pc:sldMk cId="2059449965" sldId="262"/>
            <ac:inkMk id="31" creationId="{294EB679-84B7-DC42-BD9F-53DA87BA2C5F}"/>
          </ac:inkMkLst>
        </pc:inkChg>
        <pc:inkChg chg="add topLvl">
          <ac:chgData name="Patrick Burcham" userId="8d72369fc33db9c3" providerId="LiveId" clId="{8A7F68F0-8507-6B45-A78E-1AD9E136D06F}" dt="2021-10-02T19:11:52.849" v="142"/>
          <ac:inkMkLst>
            <pc:docMk/>
            <pc:sldMk cId="2059449965" sldId="262"/>
            <ac:inkMk id="32" creationId="{5564271B-2022-6448-8829-7A1B808091FF}"/>
          </ac:inkMkLst>
        </pc:inkChg>
        <pc:inkChg chg="add">
          <ac:chgData name="Patrick Burcham" userId="8d72369fc33db9c3" providerId="LiveId" clId="{8A7F68F0-8507-6B45-A78E-1AD9E136D06F}" dt="2021-10-02T19:11:51.164" v="140"/>
          <ac:inkMkLst>
            <pc:docMk/>
            <pc:sldMk cId="2059449965" sldId="262"/>
            <ac:inkMk id="34" creationId="{D1703591-1992-CF40-A0CB-D4981FB340BB}"/>
          </ac:inkMkLst>
        </pc:inkChg>
        <pc:inkChg chg="add">
          <ac:chgData name="Patrick Burcham" userId="8d72369fc33db9c3" providerId="LiveId" clId="{8A7F68F0-8507-6B45-A78E-1AD9E136D06F}" dt="2021-10-02T19:11:51.858" v="141"/>
          <ac:inkMkLst>
            <pc:docMk/>
            <pc:sldMk cId="2059449965" sldId="262"/>
            <ac:inkMk id="35" creationId="{D1B3BF71-C7C9-F748-A657-3E7908A99918}"/>
          </ac:inkMkLst>
        </pc:inkChg>
      </pc:sldChg>
      <pc:sldChg chg="modSp">
        <pc:chgData name="Patrick Burcham" userId="8d72369fc33db9c3" providerId="LiveId" clId="{8A7F68F0-8507-6B45-A78E-1AD9E136D06F}" dt="2021-10-02T14:57:43.906" v="22" actId="1076"/>
        <pc:sldMkLst>
          <pc:docMk/>
          <pc:sldMk cId="2454333029" sldId="263"/>
        </pc:sldMkLst>
        <pc:graphicFrameChg chg="mod">
          <ac:chgData name="Patrick Burcham" userId="8d72369fc33db9c3" providerId="LiveId" clId="{8A7F68F0-8507-6B45-A78E-1AD9E136D06F}" dt="2021-10-02T14:57:43.906" v="22" actId="1076"/>
          <ac:graphicFrameMkLst>
            <pc:docMk/>
            <pc:sldMk cId="2454333029" sldId="263"/>
            <ac:graphicFrameMk id="5" creationId="{17C465B0-F320-444C-8F6F-037E7145946D}"/>
          </ac:graphicFrameMkLst>
        </pc:graphicFrameChg>
      </pc:sldChg>
      <pc:sldChg chg="modSp">
        <pc:chgData name="Patrick Burcham" userId="8d72369fc33db9c3" providerId="LiveId" clId="{8A7F68F0-8507-6B45-A78E-1AD9E136D06F}" dt="2021-10-02T14:42:58.974" v="3" actId="14100"/>
        <pc:sldMkLst>
          <pc:docMk/>
          <pc:sldMk cId="2093137106" sldId="264"/>
        </pc:sldMkLst>
        <pc:graphicFrameChg chg="modGraphic">
          <ac:chgData name="Patrick Burcham" userId="8d72369fc33db9c3" providerId="LiveId" clId="{8A7F68F0-8507-6B45-A78E-1AD9E136D06F}" dt="2021-10-02T14:42:58.974" v="3" actId="14100"/>
          <ac:graphicFrameMkLst>
            <pc:docMk/>
            <pc:sldMk cId="2093137106" sldId="264"/>
            <ac:graphicFrameMk id="5" creationId="{49F3F246-219D-4694-B186-C7A47FEF543D}"/>
          </ac:graphicFrameMkLst>
        </pc:graphicFrameChg>
        <pc:graphicFrameChg chg="mod">
          <ac:chgData name="Patrick Burcham" userId="8d72369fc33db9c3" providerId="LiveId" clId="{8A7F68F0-8507-6B45-A78E-1AD9E136D06F}" dt="2021-10-02T14:42:55.257" v="2" actId="14100"/>
          <ac:graphicFrameMkLst>
            <pc:docMk/>
            <pc:sldMk cId="2093137106" sldId="264"/>
            <ac:graphicFrameMk id="6" creationId="{15D39A38-7405-43C2-B008-52987B582E74}"/>
          </ac:graphicFrameMkLst>
        </pc:graphicFrameChg>
      </pc:sldChg>
      <pc:sldChg chg="addSp delSp modSp">
        <pc:chgData name="Patrick Burcham" userId="8d72369fc33db9c3" providerId="LiveId" clId="{8A7F68F0-8507-6B45-A78E-1AD9E136D06F}" dt="2021-10-02T19:12:39.449" v="171"/>
        <pc:sldMkLst>
          <pc:docMk/>
          <pc:sldMk cId="3838605524" sldId="266"/>
        </pc:sldMkLst>
        <pc:spChg chg="mod">
          <ac:chgData name="Patrick Burcham" userId="8d72369fc33db9c3" providerId="LiveId" clId="{8A7F68F0-8507-6B45-A78E-1AD9E136D06F}" dt="2021-10-02T17:33:35.716" v="98" actId="20577"/>
          <ac:spMkLst>
            <pc:docMk/>
            <pc:sldMk cId="3838605524" sldId="266"/>
            <ac:spMk id="2" creationId="{557780B4-5D84-4247-9B49-77F8C2A2AD0F}"/>
          </ac:spMkLst>
        </pc:spChg>
        <pc:grpChg chg="add del">
          <ac:chgData name="Patrick Burcham" userId="8d72369fc33db9c3" providerId="LiveId" clId="{8A7F68F0-8507-6B45-A78E-1AD9E136D06F}" dt="2021-10-02T19:12:31.252" v="166"/>
          <ac:grpSpMkLst>
            <pc:docMk/>
            <pc:sldMk cId="3838605524" sldId="266"/>
            <ac:grpSpMk id="17" creationId="{B5F235D6-5702-E14F-92CE-780895F06E13}"/>
          </ac:grpSpMkLst>
        </pc:grpChg>
        <pc:grpChg chg="add">
          <ac:chgData name="Patrick Burcham" userId="8d72369fc33db9c3" providerId="LiveId" clId="{8A7F68F0-8507-6B45-A78E-1AD9E136D06F}" dt="2021-10-02T19:12:31.252" v="166"/>
          <ac:grpSpMkLst>
            <pc:docMk/>
            <pc:sldMk cId="3838605524" sldId="266"/>
            <ac:grpSpMk id="27" creationId="{E16EC13A-97BD-E04E-9F28-62844B30E81C}"/>
          </ac:grpSpMkLst>
        </pc:grpChg>
        <pc:grpChg chg="add">
          <ac:chgData name="Patrick Burcham" userId="8d72369fc33db9c3" providerId="LiveId" clId="{8A7F68F0-8507-6B45-A78E-1AD9E136D06F}" dt="2021-10-02T19:12:34.609" v="169"/>
          <ac:grpSpMkLst>
            <pc:docMk/>
            <pc:sldMk cId="3838605524" sldId="266"/>
            <ac:grpSpMk id="30" creationId="{ADE20314-94D0-6A40-B170-959C8A2845F3}"/>
          </ac:grpSpMkLst>
        </pc:grpChg>
        <pc:picChg chg="mod">
          <ac:chgData name="Patrick Burcham" userId="8d72369fc33db9c3" providerId="LiveId" clId="{8A7F68F0-8507-6B45-A78E-1AD9E136D06F}" dt="2021-10-02T14:43:35.051" v="7" actId="14100"/>
          <ac:picMkLst>
            <pc:docMk/>
            <pc:sldMk cId="3838605524" sldId="266"/>
            <ac:picMk id="5" creationId="{CC5A7102-E82C-48BA-BE27-2669A9E66E3E}"/>
          </ac:picMkLst>
        </pc:picChg>
        <pc:picChg chg="mod">
          <ac:chgData name="Patrick Burcham" userId="8d72369fc33db9c3" providerId="LiveId" clId="{8A7F68F0-8507-6B45-A78E-1AD9E136D06F}" dt="2021-10-02T17:30:15.541" v="87" actId="1076"/>
          <ac:picMkLst>
            <pc:docMk/>
            <pc:sldMk cId="3838605524" sldId="266"/>
            <ac:picMk id="35" creationId="{E69C3EE1-96AF-439F-8364-0F192D844CEC}"/>
          </ac:picMkLst>
        </pc:picChg>
        <pc:inkChg chg="add">
          <ac:chgData name="Patrick Burcham" userId="8d72369fc33db9c3" providerId="LiveId" clId="{8A7F68F0-8507-6B45-A78E-1AD9E136D06F}" dt="2021-10-02T15:19:13.128" v="23" actId="7634"/>
          <ac:inkMkLst>
            <pc:docMk/>
            <pc:sldMk cId="3838605524" sldId="266"/>
            <ac:inkMk id="3" creationId="{8EA1B4E1-2566-8C47-9ACB-45CD055A9E42}"/>
          </ac:inkMkLst>
        </pc:inkChg>
        <pc:inkChg chg="add topLvl">
          <ac:chgData name="Patrick Burcham" userId="8d72369fc33db9c3" providerId="LiveId" clId="{8A7F68F0-8507-6B45-A78E-1AD9E136D06F}" dt="2021-10-02T19:12:31.252" v="166"/>
          <ac:inkMkLst>
            <pc:docMk/>
            <pc:sldMk cId="3838605524" sldId="266"/>
            <ac:inkMk id="3" creationId="{B020C891-EEAF-2B44-B9EC-B5D037EFD157}"/>
          </ac:inkMkLst>
        </pc:inkChg>
        <pc:inkChg chg="add">
          <ac:chgData name="Patrick Burcham" userId="8d72369fc33db9c3" providerId="LiveId" clId="{8A7F68F0-8507-6B45-A78E-1AD9E136D06F}" dt="2021-10-02T15:30:53.958" v="24" actId="7634"/>
          <ac:inkMkLst>
            <pc:docMk/>
            <pc:sldMk cId="3838605524" sldId="266"/>
            <ac:inkMk id="4" creationId="{A2459898-24E9-BE4E-B31A-CA47E26F3CB3}"/>
          </ac:inkMkLst>
        </pc:inkChg>
        <pc:inkChg chg="add topLvl">
          <ac:chgData name="Patrick Burcham" userId="8d72369fc33db9c3" providerId="LiveId" clId="{8A7F68F0-8507-6B45-A78E-1AD9E136D06F}" dt="2021-10-02T19:12:31.252" v="166"/>
          <ac:inkMkLst>
            <pc:docMk/>
            <pc:sldMk cId="3838605524" sldId="266"/>
            <ac:inkMk id="4" creationId="{AE544960-8196-F146-929D-DB611D047FEE}"/>
          </ac:inkMkLst>
        </pc:inkChg>
        <pc:inkChg chg="add topLvl">
          <ac:chgData name="Patrick Burcham" userId="8d72369fc33db9c3" providerId="LiveId" clId="{8A7F68F0-8507-6B45-A78E-1AD9E136D06F}" dt="2021-10-02T19:12:31.252" v="166"/>
          <ac:inkMkLst>
            <pc:docMk/>
            <pc:sldMk cId="3838605524" sldId="266"/>
            <ac:inkMk id="6" creationId="{34C9EC8A-1E0B-B54A-A370-3879461795F2}"/>
          </ac:inkMkLst>
        </pc:inkChg>
        <pc:inkChg chg="add topLvl">
          <ac:chgData name="Patrick Burcham" userId="8d72369fc33db9c3" providerId="LiveId" clId="{8A7F68F0-8507-6B45-A78E-1AD9E136D06F}" dt="2021-10-02T19:12:31.252" v="166"/>
          <ac:inkMkLst>
            <pc:docMk/>
            <pc:sldMk cId="3838605524" sldId="266"/>
            <ac:inkMk id="7" creationId="{B0CF36DC-E4EE-2346-BC01-7887790F71D2}"/>
          </ac:inkMkLst>
        </pc:inkChg>
        <pc:inkChg chg="add topLvl">
          <ac:chgData name="Patrick Burcham" userId="8d72369fc33db9c3" providerId="LiveId" clId="{8A7F68F0-8507-6B45-A78E-1AD9E136D06F}" dt="2021-10-02T19:12:31.252" v="166"/>
          <ac:inkMkLst>
            <pc:docMk/>
            <pc:sldMk cId="3838605524" sldId="266"/>
            <ac:inkMk id="8" creationId="{64BF4DD7-BE34-D041-8D74-02878B98BC36}"/>
          </ac:inkMkLst>
        </pc:inkChg>
        <pc:inkChg chg="add topLvl">
          <ac:chgData name="Patrick Burcham" userId="8d72369fc33db9c3" providerId="LiveId" clId="{8A7F68F0-8507-6B45-A78E-1AD9E136D06F}" dt="2021-10-02T19:12:31.252" v="166"/>
          <ac:inkMkLst>
            <pc:docMk/>
            <pc:sldMk cId="3838605524" sldId="266"/>
            <ac:inkMk id="9" creationId="{A2E2388D-837A-D741-AF79-3F9ED273C175}"/>
          </ac:inkMkLst>
        </pc:inkChg>
        <pc:inkChg chg="add topLvl">
          <ac:chgData name="Patrick Burcham" userId="8d72369fc33db9c3" providerId="LiveId" clId="{8A7F68F0-8507-6B45-A78E-1AD9E136D06F}" dt="2021-10-02T19:12:31.252" v="166"/>
          <ac:inkMkLst>
            <pc:docMk/>
            <pc:sldMk cId="3838605524" sldId="266"/>
            <ac:inkMk id="10" creationId="{E5105268-CEC9-D142-8290-17130B89AAF7}"/>
          </ac:inkMkLst>
        </pc:inkChg>
        <pc:inkChg chg="add topLvl">
          <ac:chgData name="Patrick Burcham" userId="8d72369fc33db9c3" providerId="LiveId" clId="{8A7F68F0-8507-6B45-A78E-1AD9E136D06F}" dt="2021-10-02T19:12:31.252" v="166"/>
          <ac:inkMkLst>
            <pc:docMk/>
            <pc:sldMk cId="3838605524" sldId="266"/>
            <ac:inkMk id="11" creationId="{3A5C73B6-7DB1-9F49-80BA-F5654905E495}"/>
          </ac:inkMkLst>
        </pc:inkChg>
        <pc:inkChg chg="add topLvl">
          <ac:chgData name="Patrick Burcham" userId="8d72369fc33db9c3" providerId="LiveId" clId="{8A7F68F0-8507-6B45-A78E-1AD9E136D06F}" dt="2021-10-02T19:12:31.252" v="166"/>
          <ac:inkMkLst>
            <pc:docMk/>
            <pc:sldMk cId="3838605524" sldId="266"/>
            <ac:inkMk id="12" creationId="{CD80AF35-FE32-704B-A012-B8D2F1EB5E13}"/>
          </ac:inkMkLst>
        </pc:inkChg>
        <pc:inkChg chg="add topLvl">
          <ac:chgData name="Patrick Burcham" userId="8d72369fc33db9c3" providerId="LiveId" clId="{8A7F68F0-8507-6B45-A78E-1AD9E136D06F}" dt="2021-10-02T19:12:31.252" v="166"/>
          <ac:inkMkLst>
            <pc:docMk/>
            <pc:sldMk cId="3838605524" sldId="266"/>
            <ac:inkMk id="13" creationId="{2C6428A1-F68E-174A-868B-C56563F6513C}"/>
          </ac:inkMkLst>
        </pc:inkChg>
        <pc:inkChg chg="add topLvl">
          <ac:chgData name="Patrick Burcham" userId="8d72369fc33db9c3" providerId="LiveId" clId="{8A7F68F0-8507-6B45-A78E-1AD9E136D06F}" dt="2021-10-02T19:12:31.252" v="166"/>
          <ac:inkMkLst>
            <pc:docMk/>
            <pc:sldMk cId="3838605524" sldId="266"/>
            <ac:inkMk id="14" creationId="{118F9FF3-A109-B047-B2F5-FC39821F274E}"/>
          </ac:inkMkLst>
        </pc:inkChg>
        <pc:inkChg chg="add topLvl">
          <ac:chgData name="Patrick Burcham" userId="8d72369fc33db9c3" providerId="LiveId" clId="{8A7F68F0-8507-6B45-A78E-1AD9E136D06F}" dt="2021-10-02T19:12:31.252" v="166"/>
          <ac:inkMkLst>
            <pc:docMk/>
            <pc:sldMk cId="3838605524" sldId="266"/>
            <ac:inkMk id="15" creationId="{B0E076BF-44DF-D94B-AD8C-38EFE802D6CC}"/>
          </ac:inkMkLst>
        </pc:inkChg>
        <pc:inkChg chg="add topLvl">
          <ac:chgData name="Patrick Burcham" userId="8d72369fc33db9c3" providerId="LiveId" clId="{8A7F68F0-8507-6B45-A78E-1AD9E136D06F}" dt="2021-10-02T19:12:31.252" v="166"/>
          <ac:inkMkLst>
            <pc:docMk/>
            <pc:sldMk cId="3838605524" sldId="266"/>
            <ac:inkMk id="16" creationId="{6012A367-D85F-3241-981E-51BC3BBFE587}"/>
          </ac:inkMkLst>
        </pc:inkChg>
        <pc:inkChg chg="add">
          <ac:chgData name="Patrick Burcham" userId="8d72369fc33db9c3" providerId="LiveId" clId="{8A7F68F0-8507-6B45-A78E-1AD9E136D06F}" dt="2021-10-02T19:12:26.488" v="157"/>
          <ac:inkMkLst>
            <pc:docMk/>
            <pc:sldMk cId="3838605524" sldId="266"/>
            <ac:inkMk id="18" creationId="{84D3EB41-182B-BB44-BED9-F40C494B709E}"/>
          </ac:inkMkLst>
        </pc:inkChg>
        <pc:inkChg chg="add">
          <ac:chgData name="Patrick Burcham" userId="8d72369fc33db9c3" providerId="LiveId" clId="{8A7F68F0-8507-6B45-A78E-1AD9E136D06F}" dt="2021-10-02T19:12:26.932" v="158"/>
          <ac:inkMkLst>
            <pc:docMk/>
            <pc:sldMk cId="3838605524" sldId="266"/>
            <ac:inkMk id="19" creationId="{753D6EE4-4641-274F-9F81-D62E73BF64BF}"/>
          </ac:inkMkLst>
        </pc:inkChg>
        <pc:inkChg chg="add">
          <ac:chgData name="Patrick Burcham" userId="8d72369fc33db9c3" providerId="LiveId" clId="{8A7F68F0-8507-6B45-A78E-1AD9E136D06F}" dt="2021-10-02T19:12:27.364" v="159"/>
          <ac:inkMkLst>
            <pc:docMk/>
            <pc:sldMk cId="3838605524" sldId="266"/>
            <ac:inkMk id="20" creationId="{E0B565DE-DF63-3D4C-8BA6-811B5A17C7D7}"/>
          </ac:inkMkLst>
        </pc:inkChg>
        <pc:inkChg chg="add">
          <ac:chgData name="Patrick Burcham" userId="8d72369fc33db9c3" providerId="LiveId" clId="{8A7F68F0-8507-6B45-A78E-1AD9E136D06F}" dt="2021-10-02T19:12:27.577" v="160"/>
          <ac:inkMkLst>
            <pc:docMk/>
            <pc:sldMk cId="3838605524" sldId="266"/>
            <ac:inkMk id="21" creationId="{AB8D46E7-C541-E243-9274-D9783D2A4AE5}"/>
          </ac:inkMkLst>
        </pc:inkChg>
        <pc:inkChg chg="add">
          <ac:chgData name="Patrick Burcham" userId="8d72369fc33db9c3" providerId="LiveId" clId="{8A7F68F0-8507-6B45-A78E-1AD9E136D06F}" dt="2021-10-02T19:12:27.792" v="161"/>
          <ac:inkMkLst>
            <pc:docMk/>
            <pc:sldMk cId="3838605524" sldId="266"/>
            <ac:inkMk id="22" creationId="{D94BAF16-6401-F446-B93D-21894E097B47}"/>
          </ac:inkMkLst>
        </pc:inkChg>
        <pc:inkChg chg="add">
          <ac:chgData name="Patrick Burcham" userId="8d72369fc33db9c3" providerId="LiveId" clId="{8A7F68F0-8507-6B45-A78E-1AD9E136D06F}" dt="2021-10-02T19:12:28.234" v="162"/>
          <ac:inkMkLst>
            <pc:docMk/>
            <pc:sldMk cId="3838605524" sldId="266"/>
            <ac:inkMk id="23" creationId="{62AE3173-CABA-5841-A74B-260975836A80}"/>
          </ac:inkMkLst>
        </pc:inkChg>
        <pc:inkChg chg="add">
          <ac:chgData name="Patrick Burcham" userId="8d72369fc33db9c3" providerId="LiveId" clId="{8A7F68F0-8507-6B45-A78E-1AD9E136D06F}" dt="2021-10-02T19:12:28.429" v="163"/>
          <ac:inkMkLst>
            <pc:docMk/>
            <pc:sldMk cId="3838605524" sldId="266"/>
            <ac:inkMk id="24" creationId="{0C5DEC8F-7937-434C-889A-5E3B64418790}"/>
          </ac:inkMkLst>
        </pc:inkChg>
        <pc:inkChg chg="add">
          <ac:chgData name="Patrick Burcham" userId="8d72369fc33db9c3" providerId="LiveId" clId="{8A7F68F0-8507-6B45-A78E-1AD9E136D06F}" dt="2021-10-02T19:12:28.834" v="164"/>
          <ac:inkMkLst>
            <pc:docMk/>
            <pc:sldMk cId="3838605524" sldId="266"/>
            <ac:inkMk id="25" creationId="{097F990E-CC04-0C48-A1A4-C0E9C11DFA94}"/>
          </ac:inkMkLst>
        </pc:inkChg>
        <pc:inkChg chg="add">
          <ac:chgData name="Patrick Burcham" userId="8d72369fc33db9c3" providerId="LiveId" clId="{8A7F68F0-8507-6B45-A78E-1AD9E136D06F}" dt="2021-10-02T19:12:30.585" v="165"/>
          <ac:inkMkLst>
            <pc:docMk/>
            <pc:sldMk cId="3838605524" sldId="266"/>
            <ac:inkMk id="26" creationId="{8146E4E4-5407-3045-A338-703814B2FC21}"/>
          </ac:inkMkLst>
        </pc:inkChg>
        <pc:inkChg chg="add">
          <ac:chgData name="Patrick Burcham" userId="8d72369fc33db9c3" providerId="LiveId" clId="{8A7F68F0-8507-6B45-A78E-1AD9E136D06F}" dt="2021-10-02T19:12:33.555" v="167"/>
          <ac:inkMkLst>
            <pc:docMk/>
            <pc:sldMk cId="3838605524" sldId="266"/>
            <ac:inkMk id="28" creationId="{85FA8982-8662-914F-A413-0FCE7A4D903A}"/>
          </ac:inkMkLst>
        </pc:inkChg>
        <pc:inkChg chg="add">
          <ac:chgData name="Patrick Burcham" userId="8d72369fc33db9c3" providerId="LiveId" clId="{8A7F68F0-8507-6B45-A78E-1AD9E136D06F}" dt="2021-10-02T19:12:34.025" v="168"/>
          <ac:inkMkLst>
            <pc:docMk/>
            <pc:sldMk cId="3838605524" sldId="266"/>
            <ac:inkMk id="29" creationId="{A3AFB445-69B4-EF46-B7CA-ED7D2A0FC84F}"/>
          </ac:inkMkLst>
        </pc:inkChg>
        <pc:inkChg chg="add">
          <ac:chgData name="Patrick Burcham" userId="8d72369fc33db9c3" providerId="LiveId" clId="{8A7F68F0-8507-6B45-A78E-1AD9E136D06F}" dt="2021-10-02T19:12:37.930" v="170"/>
          <ac:inkMkLst>
            <pc:docMk/>
            <pc:sldMk cId="3838605524" sldId="266"/>
            <ac:inkMk id="31" creationId="{0217916A-2E50-5A4B-B057-177AEC0747B6}"/>
          </ac:inkMkLst>
        </pc:inkChg>
        <pc:inkChg chg="add">
          <ac:chgData name="Patrick Burcham" userId="8d72369fc33db9c3" providerId="LiveId" clId="{8A7F68F0-8507-6B45-A78E-1AD9E136D06F}" dt="2021-10-02T19:12:39.449" v="171"/>
          <ac:inkMkLst>
            <pc:docMk/>
            <pc:sldMk cId="3838605524" sldId="266"/>
            <ac:inkMk id="32" creationId="{F3821F87-7E54-C545-B916-2433CBDBD33B}"/>
          </ac:inkMkLst>
        </pc:inkChg>
      </pc:sldChg>
      <pc:sldChg chg="addSp modSp">
        <pc:chgData name="Patrick Burcham" userId="8d72369fc33db9c3" providerId="LiveId" clId="{8A7F68F0-8507-6B45-A78E-1AD9E136D06F}" dt="2021-10-02T15:30:53.958" v="24" actId="7634"/>
        <pc:sldMkLst>
          <pc:docMk/>
          <pc:sldMk cId="3180896512" sldId="267"/>
        </pc:sldMkLst>
        <pc:picChg chg="mod">
          <ac:chgData name="Patrick Burcham" userId="8d72369fc33db9c3" providerId="LiveId" clId="{8A7F68F0-8507-6B45-A78E-1AD9E136D06F}" dt="2021-10-02T14:43:45.863" v="9" actId="14100"/>
          <ac:picMkLst>
            <pc:docMk/>
            <pc:sldMk cId="3180896512" sldId="267"/>
            <ac:picMk id="5" creationId="{029A943A-12A0-46F2-A490-BAD6EC34D4F8}"/>
          </ac:picMkLst>
        </pc:picChg>
        <pc:inkChg chg="add">
          <ac:chgData name="Patrick Burcham" userId="8d72369fc33db9c3" providerId="LiveId" clId="{8A7F68F0-8507-6B45-A78E-1AD9E136D06F}" dt="2021-10-02T15:30:53.958" v="24" actId="7634"/>
          <ac:inkMkLst>
            <pc:docMk/>
            <pc:sldMk cId="3180896512" sldId="267"/>
            <ac:inkMk id="3" creationId="{3F1A560B-3304-C043-A1F7-4AD1489AF695}"/>
          </ac:inkMkLst>
        </pc:inkChg>
      </pc:sldChg>
      <pc:sldChg chg="addSp delSp">
        <pc:chgData name="Patrick Burcham" userId="8d72369fc33db9c3" providerId="LiveId" clId="{8A7F68F0-8507-6B45-A78E-1AD9E136D06F}" dt="2021-10-02T19:14:04.217" v="211"/>
        <pc:sldMkLst>
          <pc:docMk/>
          <pc:sldMk cId="2908101619" sldId="271"/>
        </pc:sldMkLst>
        <pc:grpChg chg="add del">
          <ac:chgData name="Patrick Burcham" userId="8d72369fc33db9c3" providerId="LiveId" clId="{8A7F68F0-8507-6B45-A78E-1AD9E136D06F}" dt="2021-10-02T19:13:47.742" v="194"/>
          <ac:grpSpMkLst>
            <pc:docMk/>
            <pc:sldMk cId="2908101619" sldId="271"/>
            <ac:grpSpMk id="5" creationId="{04717832-363C-374D-B055-3E671F6CB19F}"/>
          </ac:grpSpMkLst>
        </pc:grpChg>
        <pc:grpChg chg="add del">
          <ac:chgData name="Patrick Burcham" userId="8d72369fc33db9c3" providerId="LiveId" clId="{8A7F68F0-8507-6B45-A78E-1AD9E136D06F}" dt="2021-10-02T19:14:04.217" v="211"/>
          <ac:grpSpMkLst>
            <pc:docMk/>
            <pc:sldMk cId="2908101619" sldId="271"/>
            <ac:grpSpMk id="8" creationId="{A0183BEA-D7CC-EA44-A898-871D1F57FDCD}"/>
          </ac:grpSpMkLst>
        </pc:grpChg>
        <pc:grpChg chg="add del">
          <ac:chgData name="Patrick Burcham" userId="8d72369fc33db9c3" providerId="LiveId" clId="{8A7F68F0-8507-6B45-A78E-1AD9E136D06F}" dt="2021-10-02T19:14:04.217" v="211"/>
          <ac:grpSpMkLst>
            <pc:docMk/>
            <pc:sldMk cId="2908101619" sldId="271"/>
            <ac:grpSpMk id="21" creationId="{4EA5BA03-7712-AA49-AF42-2F195D83A05D}"/>
          </ac:grpSpMkLst>
        </pc:grpChg>
        <pc:grpChg chg="add del">
          <ac:chgData name="Patrick Burcham" userId="8d72369fc33db9c3" providerId="LiveId" clId="{8A7F68F0-8507-6B45-A78E-1AD9E136D06F}" dt="2021-10-02T19:14:04.217" v="211"/>
          <ac:grpSpMkLst>
            <pc:docMk/>
            <pc:sldMk cId="2908101619" sldId="271"/>
            <ac:grpSpMk id="22" creationId="{39733672-4A0F-C448-8194-B64EFD71D865}"/>
          </ac:grpSpMkLst>
        </pc:grpChg>
        <pc:grpChg chg="add">
          <ac:chgData name="Patrick Burcham" userId="8d72369fc33db9c3" providerId="LiveId" clId="{8A7F68F0-8507-6B45-A78E-1AD9E136D06F}" dt="2021-10-02T19:14:04.217" v="211"/>
          <ac:grpSpMkLst>
            <pc:docMk/>
            <pc:sldMk cId="2908101619" sldId="271"/>
            <ac:grpSpMk id="27" creationId="{B3482AC3-D0CA-D944-8784-D8D292603987}"/>
          </ac:grpSpMkLst>
        </pc:grpChg>
        <pc:inkChg chg="add topLvl">
          <ac:chgData name="Patrick Burcham" userId="8d72369fc33db9c3" providerId="LiveId" clId="{8A7F68F0-8507-6B45-A78E-1AD9E136D06F}" dt="2021-10-02T19:14:04.217" v="211"/>
          <ac:inkMkLst>
            <pc:docMk/>
            <pc:sldMk cId="2908101619" sldId="271"/>
            <ac:inkMk id="3" creationId="{1BFD0F45-B974-3F4B-A047-1B4F343F868A}"/>
          </ac:inkMkLst>
        </pc:inkChg>
        <pc:inkChg chg="add topLvl">
          <ac:chgData name="Patrick Burcham" userId="8d72369fc33db9c3" providerId="LiveId" clId="{8A7F68F0-8507-6B45-A78E-1AD9E136D06F}" dt="2021-10-02T19:14:04.217" v="211"/>
          <ac:inkMkLst>
            <pc:docMk/>
            <pc:sldMk cId="2908101619" sldId="271"/>
            <ac:inkMk id="4" creationId="{50750979-7A96-8A42-B46B-42E287004110}"/>
          </ac:inkMkLst>
        </pc:inkChg>
        <pc:inkChg chg="add">
          <ac:chgData name="Patrick Burcham" userId="8d72369fc33db9c3" providerId="LiveId" clId="{8A7F68F0-8507-6B45-A78E-1AD9E136D06F}" dt="2021-10-02T14:56:19.273" v="20" actId="7634"/>
          <ac:inkMkLst>
            <pc:docMk/>
            <pc:sldMk cId="2908101619" sldId="271"/>
            <ac:inkMk id="5" creationId="{CE9CC3CF-B6C6-F64E-863B-5E9C768F6464}"/>
          </ac:inkMkLst>
        </pc:inkChg>
        <pc:inkChg chg="add topLvl">
          <ac:chgData name="Patrick Burcham" userId="8d72369fc33db9c3" providerId="LiveId" clId="{8A7F68F0-8507-6B45-A78E-1AD9E136D06F}" dt="2021-10-02T19:14:04.217" v="211"/>
          <ac:inkMkLst>
            <pc:docMk/>
            <pc:sldMk cId="2908101619" sldId="271"/>
            <ac:inkMk id="6" creationId="{5D2338E4-1BAC-A74F-82B4-F41AEDD868C9}"/>
          </ac:inkMkLst>
        </pc:inkChg>
        <pc:inkChg chg="add topLvl">
          <ac:chgData name="Patrick Burcham" userId="8d72369fc33db9c3" providerId="LiveId" clId="{8A7F68F0-8507-6B45-A78E-1AD9E136D06F}" dt="2021-10-02T19:14:04.217" v="211"/>
          <ac:inkMkLst>
            <pc:docMk/>
            <pc:sldMk cId="2908101619" sldId="271"/>
            <ac:inkMk id="7" creationId="{D07B87F8-F0BB-5F48-961C-8623798EC511}"/>
          </ac:inkMkLst>
        </pc:inkChg>
        <pc:inkChg chg="add topLvl">
          <ac:chgData name="Patrick Burcham" userId="8d72369fc33db9c3" providerId="LiveId" clId="{8A7F68F0-8507-6B45-A78E-1AD9E136D06F}" dt="2021-10-02T19:14:04.217" v="211"/>
          <ac:inkMkLst>
            <pc:docMk/>
            <pc:sldMk cId="2908101619" sldId="271"/>
            <ac:inkMk id="9" creationId="{0641057B-3E2E-9747-9A4A-FBFD2ABB6595}"/>
          </ac:inkMkLst>
        </pc:inkChg>
        <pc:inkChg chg="add topLvl">
          <ac:chgData name="Patrick Burcham" userId="8d72369fc33db9c3" providerId="LiveId" clId="{8A7F68F0-8507-6B45-A78E-1AD9E136D06F}" dt="2021-10-02T19:14:04.217" v="211"/>
          <ac:inkMkLst>
            <pc:docMk/>
            <pc:sldMk cId="2908101619" sldId="271"/>
            <ac:inkMk id="10" creationId="{CD3D75BE-7287-ED40-96BD-4E9E5465CD8F}"/>
          </ac:inkMkLst>
        </pc:inkChg>
        <pc:inkChg chg="add topLvl">
          <ac:chgData name="Patrick Burcham" userId="8d72369fc33db9c3" providerId="LiveId" clId="{8A7F68F0-8507-6B45-A78E-1AD9E136D06F}" dt="2021-10-02T19:14:04.217" v="211"/>
          <ac:inkMkLst>
            <pc:docMk/>
            <pc:sldMk cId="2908101619" sldId="271"/>
            <ac:inkMk id="11" creationId="{E9C6FB2C-D1EC-EA48-901B-7B44E0D0ACAE}"/>
          </ac:inkMkLst>
        </pc:inkChg>
        <pc:inkChg chg="add topLvl">
          <ac:chgData name="Patrick Burcham" userId="8d72369fc33db9c3" providerId="LiveId" clId="{8A7F68F0-8507-6B45-A78E-1AD9E136D06F}" dt="2021-10-02T19:14:04.217" v="211"/>
          <ac:inkMkLst>
            <pc:docMk/>
            <pc:sldMk cId="2908101619" sldId="271"/>
            <ac:inkMk id="12" creationId="{A187F554-A65E-9A47-A41C-FBB720F1D6A3}"/>
          </ac:inkMkLst>
        </pc:inkChg>
        <pc:inkChg chg="add topLvl">
          <ac:chgData name="Patrick Burcham" userId="8d72369fc33db9c3" providerId="LiveId" clId="{8A7F68F0-8507-6B45-A78E-1AD9E136D06F}" dt="2021-10-02T19:14:04.217" v="211"/>
          <ac:inkMkLst>
            <pc:docMk/>
            <pc:sldMk cId="2908101619" sldId="271"/>
            <ac:inkMk id="14" creationId="{6CA5AD89-C4E8-2040-B35E-25931A9B8498}"/>
          </ac:inkMkLst>
        </pc:inkChg>
        <pc:inkChg chg="add topLvl">
          <ac:chgData name="Patrick Burcham" userId="8d72369fc33db9c3" providerId="LiveId" clId="{8A7F68F0-8507-6B45-A78E-1AD9E136D06F}" dt="2021-10-02T19:14:04.217" v="211"/>
          <ac:inkMkLst>
            <pc:docMk/>
            <pc:sldMk cId="2908101619" sldId="271"/>
            <ac:inkMk id="15" creationId="{2346677C-F980-624E-BF88-8FD5868F935B}"/>
          </ac:inkMkLst>
        </pc:inkChg>
        <pc:inkChg chg="add topLvl">
          <ac:chgData name="Patrick Burcham" userId="8d72369fc33db9c3" providerId="LiveId" clId="{8A7F68F0-8507-6B45-A78E-1AD9E136D06F}" dt="2021-10-02T19:14:04.217" v="211"/>
          <ac:inkMkLst>
            <pc:docMk/>
            <pc:sldMk cId="2908101619" sldId="271"/>
            <ac:inkMk id="16" creationId="{09A660C5-879C-4B45-B305-CE9C80675EC9}"/>
          </ac:inkMkLst>
        </pc:inkChg>
        <pc:inkChg chg="add topLvl">
          <ac:chgData name="Patrick Burcham" userId="8d72369fc33db9c3" providerId="LiveId" clId="{8A7F68F0-8507-6B45-A78E-1AD9E136D06F}" dt="2021-10-02T19:14:04.217" v="211"/>
          <ac:inkMkLst>
            <pc:docMk/>
            <pc:sldMk cId="2908101619" sldId="271"/>
            <ac:inkMk id="17" creationId="{64712FBE-D34A-644E-BA7F-932F82FAB0BA}"/>
          </ac:inkMkLst>
        </pc:inkChg>
        <pc:inkChg chg="add topLvl">
          <ac:chgData name="Patrick Burcham" userId="8d72369fc33db9c3" providerId="LiveId" clId="{8A7F68F0-8507-6B45-A78E-1AD9E136D06F}" dt="2021-10-02T19:14:04.217" v="211"/>
          <ac:inkMkLst>
            <pc:docMk/>
            <pc:sldMk cId="2908101619" sldId="271"/>
            <ac:inkMk id="18" creationId="{E60985F9-D244-2E40-A6B4-7C1535ABA668}"/>
          </ac:inkMkLst>
        </pc:inkChg>
        <pc:inkChg chg="add topLvl">
          <ac:chgData name="Patrick Burcham" userId="8d72369fc33db9c3" providerId="LiveId" clId="{8A7F68F0-8507-6B45-A78E-1AD9E136D06F}" dt="2021-10-02T19:14:04.217" v="211"/>
          <ac:inkMkLst>
            <pc:docMk/>
            <pc:sldMk cId="2908101619" sldId="271"/>
            <ac:inkMk id="19" creationId="{567D481A-3272-8644-BF98-0A353B2AB4D6}"/>
          </ac:inkMkLst>
        </pc:inkChg>
        <pc:inkChg chg="add topLvl">
          <ac:chgData name="Patrick Burcham" userId="8d72369fc33db9c3" providerId="LiveId" clId="{8A7F68F0-8507-6B45-A78E-1AD9E136D06F}" dt="2021-10-02T19:14:04.217" v="211"/>
          <ac:inkMkLst>
            <pc:docMk/>
            <pc:sldMk cId="2908101619" sldId="271"/>
            <ac:inkMk id="20" creationId="{AFEFDFEF-A0EE-4A46-80FC-1D2EB13C77B3}"/>
          </ac:inkMkLst>
        </pc:inkChg>
        <pc:inkChg chg="add">
          <ac:chgData name="Patrick Burcham" userId="8d72369fc33db9c3" providerId="LiveId" clId="{8A7F68F0-8507-6B45-A78E-1AD9E136D06F}" dt="2021-10-02T19:14:01.611" v="207"/>
          <ac:inkMkLst>
            <pc:docMk/>
            <pc:sldMk cId="2908101619" sldId="271"/>
            <ac:inkMk id="23" creationId="{3E3105A7-8ADC-0248-AA5C-FC82BC601D27}"/>
          </ac:inkMkLst>
        </pc:inkChg>
        <pc:inkChg chg="add">
          <ac:chgData name="Patrick Burcham" userId="8d72369fc33db9c3" providerId="LiveId" clId="{8A7F68F0-8507-6B45-A78E-1AD9E136D06F}" dt="2021-10-02T19:14:01.917" v="208"/>
          <ac:inkMkLst>
            <pc:docMk/>
            <pc:sldMk cId="2908101619" sldId="271"/>
            <ac:inkMk id="24" creationId="{5F371396-8F76-574B-8853-628500FA0A31}"/>
          </ac:inkMkLst>
        </pc:inkChg>
        <pc:inkChg chg="add">
          <ac:chgData name="Patrick Burcham" userId="8d72369fc33db9c3" providerId="LiveId" clId="{8A7F68F0-8507-6B45-A78E-1AD9E136D06F}" dt="2021-10-02T19:14:03.295" v="209"/>
          <ac:inkMkLst>
            <pc:docMk/>
            <pc:sldMk cId="2908101619" sldId="271"/>
            <ac:inkMk id="25" creationId="{1D77CC78-600F-2F40-9E7A-D1E6E8924AD3}"/>
          </ac:inkMkLst>
        </pc:inkChg>
        <pc:inkChg chg="add">
          <ac:chgData name="Patrick Burcham" userId="8d72369fc33db9c3" providerId="LiveId" clId="{8A7F68F0-8507-6B45-A78E-1AD9E136D06F}" dt="2021-10-02T19:14:03.579" v="210"/>
          <ac:inkMkLst>
            <pc:docMk/>
            <pc:sldMk cId="2908101619" sldId="271"/>
            <ac:inkMk id="26" creationId="{44CFA7F9-EB39-EA48-9AFD-ECD58C2AE57A}"/>
          </ac:inkMkLst>
        </pc:inkChg>
      </pc:sldChg>
      <pc:sldChg chg="addSp">
        <pc:chgData name="Patrick Burcham" userId="8d72369fc33db9c3" providerId="LiveId" clId="{8A7F68F0-8507-6B45-A78E-1AD9E136D06F}" dt="2021-10-02T15:30:53.958" v="24" actId="7634"/>
        <pc:sldMkLst>
          <pc:docMk/>
          <pc:sldMk cId="2650515326" sldId="274"/>
        </pc:sldMkLst>
        <pc:inkChg chg="add">
          <ac:chgData name="Patrick Burcham" userId="8d72369fc33db9c3" providerId="LiveId" clId="{8A7F68F0-8507-6B45-A78E-1AD9E136D06F}" dt="2021-10-02T15:30:53.958" v="24" actId="7634"/>
          <ac:inkMkLst>
            <pc:docMk/>
            <pc:sldMk cId="2650515326" sldId="274"/>
            <ac:inkMk id="4" creationId="{BB856B9D-3D85-6941-9611-A0EF8929E7C8}"/>
          </ac:inkMkLst>
        </pc:inkChg>
      </pc:sldChg>
      <pc:sldChg chg="addSp">
        <pc:chgData name="Patrick Burcham" userId="8d72369fc33db9c3" providerId="LiveId" clId="{8A7F68F0-8507-6B45-A78E-1AD9E136D06F}" dt="2021-10-02T15:30:53.958" v="24" actId="7634"/>
        <pc:sldMkLst>
          <pc:docMk/>
          <pc:sldMk cId="598455400" sldId="275"/>
        </pc:sldMkLst>
        <pc:inkChg chg="add">
          <ac:chgData name="Patrick Burcham" userId="8d72369fc33db9c3" providerId="LiveId" clId="{8A7F68F0-8507-6B45-A78E-1AD9E136D06F}" dt="2021-10-02T15:30:53.958" v="24" actId="7634"/>
          <ac:inkMkLst>
            <pc:docMk/>
            <pc:sldMk cId="598455400" sldId="275"/>
            <ac:inkMk id="4" creationId="{A950E14E-E268-094E-8FA6-8E04217B0F7E}"/>
          </ac:inkMkLst>
        </pc:inkChg>
      </pc:sldChg>
      <pc:sldChg chg="addSp delSp">
        <pc:chgData name="Patrick Burcham" userId="8d72369fc33db9c3" providerId="LiveId" clId="{8A7F68F0-8507-6B45-A78E-1AD9E136D06F}" dt="2021-10-02T19:13:00.669" v="188"/>
        <pc:sldMkLst>
          <pc:docMk/>
          <pc:sldMk cId="2143685867" sldId="276"/>
        </pc:sldMkLst>
        <pc:grpChg chg="add del">
          <ac:chgData name="Patrick Burcham" userId="8d72369fc33db9c3" providerId="LiveId" clId="{8A7F68F0-8507-6B45-A78E-1AD9E136D06F}" dt="2021-10-02T19:13:00.669" v="188"/>
          <ac:grpSpMkLst>
            <pc:docMk/>
            <pc:sldMk cId="2143685867" sldId="276"/>
            <ac:grpSpMk id="16" creationId="{DCF4FE4A-F4B4-0446-BD92-BB84BDF78FBC}"/>
          </ac:grpSpMkLst>
        </pc:grpChg>
        <pc:grpChg chg="add">
          <ac:chgData name="Patrick Burcham" userId="8d72369fc33db9c3" providerId="LiveId" clId="{8A7F68F0-8507-6B45-A78E-1AD9E136D06F}" dt="2021-10-02T19:13:00.669" v="188"/>
          <ac:grpSpMkLst>
            <pc:docMk/>
            <pc:sldMk cId="2143685867" sldId="276"/>
            <ac:grpSpMk id="21" creationId="{CC9E4D3F-C56C-3D40-B3C0-CA54CC04F6DD}"/>
          </ac:grpSpMkLst>
        </pc:grpChg>
        <pc:inkChg chg="add">
          <ac:chgData name="Patrick Burcham" userId="8d72369fc33db9c3" providerId="LiveId" clId="{8A7F68F0-8507-6B45-A78E-1AD9E136D06F}" dt="2021-10-02T19:05:30.176" v="101" actId="7634"/>
          <ac:inkMkLst>
            <pc:docMk/>
            <pc:sldMk cId="2143685867" sldId="276"/>
            <ac:inkMk id="4" creationId="{9C5EF883-86BB-F84D-9AB0-0FEA806CC259}"/>
          </ac:inkMkLst>
        </pc:inkChg>
        <pc:inkChg chg="add topLvl">
          <ac:chgData name="Patrick Burcham" userId="8d72369fc33db9c3" providerId="LiveId" clId="{8A7F68F0-8507-6B45-A78E-1AD9E136D06F}" dt="2021-10-02T19:13:00.669" v="188"/>
          <ac:inkMkLst>
            <pc:docMk/>
            <pc:sldMk cId="2143685867" sldId="276"/>
            <ac:inkMk id="5" creationId="{AA6C3097-9F06-CE4E-AA92-62040BB1D498}"/>
          </ac:inkMkLst>
        </pc:inkChg>
        <pc:inkChg chg="add topLvl">
          <ac:chgData name="Patrick Burcham" userId="8d72369fc33db9c3" providerId="LiveId" clId="{8A7F68F0-8507-6B45-A78E-1AD9E136D06F}" dt="2021-10-02T19:13:00.669" v="188"/>
          <ac:inkMkLst>
            <pc:docMk/>
            <pc:sldMk cId="2143685867" sldId="276"/>
            <ac:inkMk id="6" creationId="{9B2EEB98-8963-AB44-890F-FF99573B53E8}"/>
          </ac:inkMkLst>
        </pc:inkChg>
        <pc:inkChg chg="add topLvl">
          <ac:chgData name="Patrick Burcham" userId="8d72369fc33db9c3" providerId="LiveId" clId="{8A7F68F0-8507-6B45-A78E-1AD9E136D06F}" dt="2021-10-02T19:13:00.669" v="188"/>
          <ac:inkMkLst>
            <pc:docMk/>
            <pc:sldMk cId="2143685867" sldId="276"/>
            <ac:inkMk id="7" creationId="{8DE2CE68-8AF4-5E48-81D3-45CFAD4CBBD3}"/>
          </ac:inkMkLst>
        </pc:inkChg>
        <pc:inkChg chg="add topLvl">
          <ac:chgData name="Patrick Burcham" userId="8d72369fc33db9c3" providerId="LiveId" clId="{8A7F68F0-8507-6B45-A78E-1AD9E136D06F}" dt="2021-10-02T19:13:00.669" v="188"/>
          <ac:inkMkLst>
            <pc:docMk/>
            <pc:sldMk cId="2143685867" sldId="276"/>
            <ac:inkMk id="8" creationId="{CB4EE99E-4466-FF47-AD21-79DFB92B0687}"/>
          </ac:inkMkLst>
        </pc:inkChg>
        <pc:inkChg chg="add topLvl">
          <ac:chgData name="Patrick Burcham" userId="8d72369fc33db9c3" providerId="LiveId" clId="{8A7F68F0-8507-6B45-A78E-1AD9E136D06F}" dt="2021-10-02T19:13:00.669" v="188"/>
          <ac:inkMkLst>
            <pc:docMk/>
            <pc:sldMk cId="2143685867" sldId="276"/>
            <ac:inkMk id="9" creationId="{D0CCB21E-493B-D249-B09B-5AA33A0AE125}"/>
          </ac:inkMkLst>
        </pc:inkChg>
        <pc:inkChg chg="add topLvl">
          <ac:chgData name="Patrick Burcham" userId="8d72369fc33db9c3" providerId="LiveId" clId="{8A7F68F0-8507-6B45-A78E-1AD9E136D06F}" dt="2021-10-02T19:13:00.669" v="188"/>
          <ac:inkMkLst>
            <pc:docMk/>
            <pc:sldMk cId="2143685867" sldId="276"/>
            <ac:inkMk id="10" creationId="{8C39B097-A660-974E-8FC8-3416D0101502}"/>
          </ac:inkMkLst>
        </pc:inkChg>
        <pc:inkChg chg="add topLvl">
          <ac:chgData name="Patrick Burcham" userId="8d72369fc33db9c3" providerId="LiveId" clId="{8A7F68F0-8507-6B45-A78E-1AD9E136D06F}" dt="2021-10-02T19:13:00.669" v="188"/>
          <ac:inkMkLst>
            <pc:docMk/>
            <pc:sldMk cId="2143685867" sldId="276"/>
            <ac:inkMk id="11" creationId="{6358C256-8A85-C44B-A29A-0E91988D7259}"/>
          </ac:inkMkLst>
        </pc:inkChg>
        <pc:inkChg chg="add topLvl">
          <ac:chgData name="Patrick Burcham" userId="8d72369fc33db9c3" providerId="LiveId" clId="{8A7F68F0-8507-6B45-A78E-1AD9E136D06F}" dt="2021-10-02T19:13:00.669" v="188"/>
          <ac:inkMkLst>
            <pc:docMk/>
            <pc:sldMk cId="2143685867" sldId="276"/>
            <ac:inkMk id="12" creationId="{8075F275-FE46-C840-8CA0-96260E9C492F}"/>
          </ac:inkMkLst>
        </pc:inkChg>
        <pc:inkChg chg="add topLvl">
          <ac:chgData name="Patrick Burcham" userId="8d72369fc33db9c3" providerId="LiveId" clId="{8A7F68F0-8507-6B45-A78E-1AD9E136D06F}" dt="2021-10-02T19:13:00.669" v="188"/>
          <ac:inkMkLst>
            <pc:docMk/>
            <pc:sldMk cId="2143685867" sldId="276"/>
            <ac:inkMk id="13" creationId="{5FE9E5AF-73C7-8549-BA16-0E8E81066157}"/>
          </ac:inkMkLst>
        </pc:inkChg>
        <pc:inkChg chg="add topLvl">
          <ac:chgData name="Patrick Burcham" userId="8d72369fc33db9c3" providerId="LiveId" clId="{8A7F68F0-8507-6B45-A78E-1AD9E136D06F}" dt="2021-10-02T19:13:00.669" v="188"/>
          <ac:inkMkLst>
            <pc:docMk/>
            <pc:sldMk cId="2143685867" sldId="276"/>
            <ac:inkMk id="14" creationId="{21990D03-E067-B146-8DEA-3B46DCB73305}"/>
          </ac:inkMkLst>
        </pc:inkChg>
        <pc:inkChg chg="add topLvl">
          <ac:chgData name="Patrick Burcham" userId="8d72369fc33db9c3" providerId="LiveId" clId="{8A7F68F0-8507-6B45-A78E-1AD9E136D06F}" dt="2021-10-02T19:13:00.669" v="188"/>
          <ac:inkMkLst>
            <pc:docMk/>
            <pc:sldMk cId="2143685867" sldId="276"/>
            <ac:inkMk id="15" creationId="{29178316-FC2B-734B-ABC9-D5896B85A5AD}"/>
          </ac:inkMkLst>
        </pc:inkChg>
        <pc:inkChg chg="add">
          <ac:chgData name="Patrick Burcham" userId="8d72369fc33db9c3" providerId="LiveId" clId="{8A7F68F0-8507-6B45-A78E-1AD9E136D06F}" dt="2021-10-02T19:12:58.977" v="184"/>
          <ac:inkMkLst>
            <pc:docMk/>
            <pc:sldMk cId="2143685867" sldId="276"/>
            <ac:inkMk id="17" creationId="{D70066A8-F57F-D342-8D62-D3E9668991A8}"/>
          </ac:inkMkLst>
        </pc:inkChg>
        <pc:inkChg chg="add">
          <ac:chgData name="Patrick Burcham" userId="8d72369fc33db9c3" providerId="LiveId" clId="{8A7F68F0-8507-6B45-A78E-1AD9E136D06F}" dt="2021-10-02T19:12:59.153" v="185"/>
          <ac:inkMkLst>
            <pc:docMk/>
            <pc:sldMk cId="2143685867" sldId="276"/>
            <ac:inkMk id="18" creationId="{252F0A44-8904-3148-8E8B-C7CF76818AA0}"/>
          </ac:inkMkLst>
        </pc:inkChg>
        <pc:inkChg chg="add">
          <ac:chgData name="Patrick Burcham" userId="8d72369fc33db9c3" providerId="LiveId" clId="{8A7F68F0-8507-6B45-A78E-1AD9E136D06F}" dt="2021-10-02T19:12:59.535" v="186"/>
          <ac:inkMkLst>
            <pc:docMk/>
            <pc:sldMk cId="2143685867" sldId="276"/>
            <ac:inkMk id="19" creationId="{47381D4D-D06A-434A-B106-CD47462DC8C7}"/>
          </ac:inkMkLst>
        </pc:inkChg>
        <pc:inkChg chg="add">
          <ac:chgData name="Patrick Burcham" userId="8d72369fc33db9c3" providerId="LiveId" clId="{8A7F68F0-8507-6B45-A78E-1AD9E136D06F}" dt="2021-10-02T19:13:00.030" v="187"/>
          <ac:inkMkLst>
            <pc:docMk/>
            <pc:sldMk cId="2143685867" sldId="276"/>
            <ac:inkMk id="20" creationId="{14ED3EB0-F4C1-DC42-9C6E-65A4AEFF7B6B}"/>
          </ac:inkMkLst>
        </pc:inkChg>
      </pc:sldChg>
      <pc:sldChg chg="addSp">
        <pc:chgData name="Patrick Burcham" userId="8d72369fc33db9c3" providerId="LiveId" clId="{8A7F68F0-8507-6B45-A78E-1AD9E136D06F}" dt="2021-10-02T18:57:40.286" v="99" actId="7634"/>
        <pc:sldMkLst>
          <pc:docMk/>
          <pc:sldMk cId="406456794" sldId="277"/>
        </pc:sldMkLst>
        <pc:inkChg chg="add">
          <ac:chgData name="Patrick Burcham" userId="8d72369fc33db9c3" providerId="LiveId" clId="{8A7F68F0-8507-6B45-A78E-1AD9E136D06F}" dt="2021-10-02T18:57:40.286" v="99" actId="7634"/>
          <ac:inkMkLst>
            <pc:docMk/>
            <pc:sldMk cId="406456794" sldId="277"/>
            <ac:inkMk id="4" creationId="{0764D931-91D0-2B48-A40E-B3CB84A10B3A}"/>
          </ac:inkMkLst>
        </pc:inkChg>
        <pc:inkChg chg="add">
          <ac:chgData name="Patrick Burcham" userId="8d72369fc33db9c3" providerId="LiveId" clId="{8A7F68F0-8507-6B45-A78E-1AD9E136D06F}" dt="2021-10-02T14:56:19.273" v="20" actId="7634"/>
          <ac:inkMkLst>
            <pc:docMk/>
            <pc:sldMk cId="406456794" sldId="277"/>
            <ac:inkMk id="4" creationId="{55EDCD98-F7F2-934F-80F0-BB771C017EED}"/>
          </ac:inkMkLst>
        </pc:inkChg>
      </pc:sldChg>
      <pc:sldChg chg="addSp modSp">
        <pc:chgData name="Patrick Burcham" userId="8d72369fc33db9c3" providerId="LiveId" clId="{8A7F68F0-8507-6B45-A78E-1AD9E136D06F}" dt="2021-10-02T15:19:13.128" v="23" actId="7634"/>
        <pc:sldMkLst>
          <pc:docMk/>
          <pc:sldMk cId="14997062" sldId="278"/>
        </pc:sldMkLst>
        <pc:graphicFrameChg chg="mod">
          <ac:chgData name="Patrick Burcham" userId="8d72369fc33db9c3" providerId="LiveId" clId="{8A7F68F0-8507-6B45-A78E-1AD9E136D06F}" dt="2021-10-02T14:43:21.628" v="5" actId="14100"/>
          <ac:graphicFrameMkLst>
            <pc:docMk/>
            <pc:sldMk cId="14997062" sldId="278"/>
            <ac:graphicFrameMk id="6" creationId="{15D39A38-7405-43C2-B008-52987B582E74}"/>
          </ac:graphicFrameMkLst>
        </pc:graphicFrameChg>
        <pc:graphicFrameChg chg="mod">
          <ac:chgData name="Patrick Burcham" userId="8d72369fc33db9c3" providerId="LiveId" clId="{8A7F68F0-8507-6B45-A78E-1AD9E136D06F}" dt="2021-10-02T14:43:17.671" v="4" actId="14100"/>
          <ac:graphicFrameMkLst>
            <pc:docMk/>
            <pc:sldMk cId="14997062" sldId="278"/>
            <ac:graphicFrameMk id="8" creationId="{E80C2366-D1FD-49FD-9182-1548181F30A8}"/>
          </ac:graphicFrameMkLst>
        </pc:graphicFrameChg>
        <pc:inkChg chg="add">
          <ac:chgData name="Patrick Burcham" userId="8d72369fc33db9c3" providerId="LiveId" clId="{8A7F68F0-8507-6B45-A78E-1AD9E136D06F}" dt="2021-10-02T15:19:13.128" v="23" actId="7634"/>
          <ac:inkMkLst>
            <pc:docMk/>
            <pc:sldMk cId="14997062" sldId="278"/>
            <ac:inkMk id="3" creationId="{7AF2AC4A-34C6-3249-B285-BA53A1F6A999}"/>
          </ac:inkMkLst>
        </pc:inkChg>
      </pc:sldChg>
      <pc:sldChg chg="addSp">
        <pc:chgData name="Patrick Burcham" userId="8d72369fc33db9c3" providerId="LiveId" clId="{8A7F68F0-8507-6B45-A78E-1AD9E136D06F}" dt="2021-10-02T15:30:53.958" v="24" actId="7634"/>
        <pc:sldMkLst>
          <pc:docMk/>
          <pc:sldMk cId="4217668294" sldId="280"/>
        </pc:sldMkLst>
        <pc:inkChg chg="add">
          <ac:chgData name="Patrick Burcham" userId="8d72369fc33db9c3" providerId="LiveId" clId="{8A7F68F0-8507-6B45-A78E-1AD9E136D06F}" dt="2021-10-02T15:30:53.958" v="24" actId="7634"/>
          <ac:inkMkLst>
            <pc:docMk/>
            <pc:sldMk cId="4217668294" sldId="280"/>
            <ac:inkMk id="3" creationId="{73950649-7358-6A45-A556-5D4644E4AFD8}"/>
          </ac:inkMkLst>
        </pc:inkChg>
      </pc:sldChg>
      <pc:sldChg chg="addSp modSp">
        <pc:chgData name="Patrick Burcham" userId="8d72369fc33db9c3" providerId="LiveId" clId="{8A7F68F0-8507-6B45-A78E-1AD9E136D06F}" dt="2021-10-02T19:11:01.250" v="113"/>
        <pc:sldMkLst>
          <pc:docMk/>
          <pc:sldMk cId="4190210470" sldId="281"/>
        </pc:sldMkLst>
        <pc:spChg chg="mod">
          <ac:chgData name="Patrick Burcham" userId="8d72369fc33db9c3" providerId="LiveId" clId="{8A7F68F0-8507-6B45-A78E-1AD9E136D06F}" dt="2021-10-02T19:10:47.722" v="103" actId="1076"/>
          <ac:spMkLst>
            <pc:docMk/>
            <pc:sldMk cId="4190210470" sldId="281"/>
            <ac:spMk id="2" creationId="{E25BC7C6-DADA-4BA4-BC96-C3C6F6594CFA}"/>
          </ac:spMkLst>
        </pc:spChg>
        <pc:grpChg chg="add">
          <ac:chgData name="Patrick Burcham" userId="8d72369fc33db9c3" providerId="LiveId" clId="{8A7F68F0-8507-6B45-A78E-1AD9E136D06F}" dt="2021-10-02T19:10:57.784" v="112"/>
          <ac:grpSpMkLst>
            <pc:docMk/>
            <pc:sldMk cId="4190210470" sldId="281"/>
            <ac:grpSpMk id="13" creationId="{82A09ED5-6C08-684D-9489-506DC2B932A3}"/>
          </ac:grpSpMkLst>
        </pc:grpChg>
        <pc:inkChg chg="add">
          <ac:chgData name="Patrick Burcham" userId="8d72369fc33db9c3" providerId="LiveId" clId="{8A7F68F0-8507-6B45-A78E-1AD9E136D06F}" dt="2021-10-02T15:34:33.600" v="25" actId="7634"/>
          <ac:inkMkLst>
            <pc:docMk/>
            <pc:sldMk cId="4190210470" sldId="281"/>
            <ac:inkMk id="4" creationId="{69DC4FDC-0240-A049-BA2E-25454DAA586D}"/>
          </ac:inkMkLst>
        </pc:inkChg>
        <pc:inkChg chg="add">
          <ac:chgData name="Patrick Burcham" userId="8d72369fc33db9c3" providerId="LiveId" clId="{8A7F68F0-8507-6B45-A78E-1AD9E136D06F}" dt="2021-10-02T19:03:12.465" v="100" actId="7634"/>
          <ac:inkMkLst>
            <pc:docMk/>
            <pc:sldMk cId="4190210470" sldId="281"/>
            <ac:inkMk id="4" creationId="{932DDAF9-7DC2-EB4C-831D-69DE4EC86B81}"/>
          </ac:inkMkLst>
        </pc:inkChg>
        <pc:inkChg chg="add">
          <ac:chgData name="Patrick Burcham" userId="8d72369fc33db9c3" providerId="LiveId" clId="{8A7F68F0-8507-6B45-A78E-1AD9E136D06F}" dt="2021-10-02T19:10:50.197" v="104"/>
          <ac:inkMkLst>
            <pc:docMk/>
            <pc:sldMk cId="4190210470" sldId="281"/>
            <ac:inkMk id="5" creationId="{348AE675-F8F3-F04A-B133-D4C701522286}"/>
          </ac:inkMkLst>
        </pc:inkChg>
        <pc:inkChg chg="add">
          <ac:chgData name="Patrick Burcham" userId="8d72369fc33db9c3" providerId="LiveId" clId="{8A7F68F0-8507-6B45-A78E-1AD9E136D06F}" dt="2021-10-02T19:10:52.492" v="105"/>
          <ac:inkMkLst>
            <pc:docMk/>
            <pc:sldMk cId="4190210470" sldId="281"/>
            <ac:inkMk id="6" creationId="{89BC7B27-204D-7A49-B6C3-23CDA746EF45}"/>
          </ac:inkMkLst>
        </pc:inkChg>
        <pc:inkChg chg="add">
          <ac:chgData name="Patrick Burcham" userId="8d72369fc33db9c3" providerId="LiveId" clId="{8A7F68F0-8507-6B45-A78E-1AD9E136D06F}" dt="2021-10-02T19:10:53.381" v="106"/>
          <ac:inkMkLst>
            <pc:docMk/>
            <pc:sldMk cId="4190210470" sldId="281"/>
            <ac:inkMk id="7" creationId="{E3E7D8A3-F961-3841-9D80-2A5F18439E08}"/>
          </ac:inkMkLst>
        </pc:inkChg>
        <pc:inkChg chg="add">
          <ac:chgData name="Patrick Burcham" userId="8d72369fc33db9c3" providerId="LiveId" clId="{8A7F68F0-8507-6B45-A78E-1AD9E136D06F}" dt="2021-10-02T19:10:53.834" v="107"/>
          <ac:inkMkLst>
            <pc:docMk/>
            <pc:sldMk cId="4190210470" sldId="281"/>
            <ac:inkMk id="8" creationId="{1FA75BAA-A2E6-7D48-8D56-2E40DDB3A81B}"/>
          </ac:inkMkLst>
        </pc:inkChg>
        <pc:inkChg chg="add">
          <ac:chgData name="Patrick Burcham" userId="8d72369fc33db9c3" providerId="LiveId" clId="{8A7F68F0-8507-6B45-A78E-1AD9E136D06F}" dt="2021-10-02T19:10:54.298" v="108"/>
          <ac:inkMkLst>
            <pc:docMk/>
            <pc:sldMk cId="4190210470" sldId="281"/>
            <ac:inkMk id="9" creationId="{570D3A34-B426-5647-8486-CFBB472BBA81}"/>
          </ac:inkMkLst>
        </pc:inkChg>
        <pc:inkChg chg="add">
          <ac:chgData name="Patrick Burcham" userId="8d72369fc33db9c3" providerId="LiveId" clId="{8A7F68F0-8507-6B45-A78E-1AD9E136D06F}" dt="2021-10-02T19:10:54.843" v="109"/>
          <ac:inkMkLst>
            <pc:docMk/>
            <pc:sldMk cId="4190210470" sldId="281"/>
            <ac:inkMk id="10" creationId="{7F1322E8-4734-414D-9FB2-81AC40777B37}"/>
          </ac:inkMkLst>
        </pc:inkChg>
        <pc:inkChg chg="add">
          <ac:chgData name="Patrick Burcham" userId="8d72369fc33db9c3" providerId="LiveId" clId="{8A7F68F0-8507-6B45-A78E-1AD9E136D06F}" dt="2021-10-02T19:10:55.207" v="110"/>
          <ac:inkMkLst>
            <pc:docMk/>
            <pc:sldMk cId="4190210470" sldId="281"/>
            <ac:inkMk id="11" creationId="{7ACAEFBE-C107-D340-B791-B329A24E253F}"/>
          </ac:inkMkLst>
        </pc:inkChg>
        <pc:inkChg chg="add">
          <ac:chgData name="Patrick Burcham" userId="8d72369fc33db9c3" providerId="LiveId" clId="{8A7F68F0-8507-6B45-A78E-1AD9E136D06F}" dt="2021-10-02T19:10:56.822" v="111"/>
          <ac:inkMkLst>
            <pc:docMk/>
            <pc:sldMk cId="4190210470" sldId="281"/>
            <ac:inkMk id="12" creationId="{4B5677A9-D54B-1647-AD91-087ED87ECE42}"/>
          </ac:inkMkLst>
        </pc:inkChg>
        <pc:inkChg chg="add">
          <ac:chgData name="Patrick Burcham" userId="8d72369fc33db9c3" providerId="LiveId" clId="{8A7F68F0-8507-6B45-A78E-1AD9E136D06F}" dt="2021-10-02T19:11:01.250" v="113"/>
          <ac:inkMkLst>
            <pc:docMk/>
            <pc:sldMk cId="4190210470" sldId="281"/>
            <ac:inkMk id="14" creationId="{037A7764-55BC-754A-8D4F-A7EE7DFCA36B}"/>
          </ac:inkMkLst>
        </pc:inkChg>
      </pc:sldChg>
    </pc:docChg>
  </pc:docChgLst>
  <pc:docChgLst>
    <pc:chgData name="Patrick Burcham" userId="8d72369fc33db9c3" providerId="LiveId" clId="{07204934-A30F-4979-8AFF-E5FF11187C1B}"/>
    <pc:docChg chg="undo redo custSel addSld delSld modSld sldOrd">
      <pc:chgData name="Patrick Burcham" userId="8d72369fc33db9c3" providerId="LiveId" clId="{07204934-A30F-4979-8AFF-E5FF11187C1B}" dt="2021-10-04T21:48:27.741" v="10240" actId="1076"/>
      <pc:docMkLst>
        <pc:docMk/>
      </pc:docMkLst>
      <pc:sldChg chg="delSp modSp mod">
        <pc:chgData name="Patrick Burcham" userId="8d72369fc33db9c3" providerId="LiveId" clId="{07204934-A30F-4979-8AFF-E5FF11187C1B}" dt="2021-10-04T21:48:14.108" v="10234" actId="1076"/>
        <pc:sldMkLst>
          <pc:docMk/>
          <pc:sldMk cId="500664221" sldId="256"/>
        </pc:sldMkLst>
        <pc:spChg chg="mod">
          <ac:chgData name="Patrick Burcham" userId="8d72369fc33db9c3" providerId="LiveId" clId="{07204934-A30F-4979-8AFF-E5FF11187C1B}" dt="2021-10-02T17:08:44.876" v="4139" actId="20577"/>
          <ac:spMkLst>
            <pc:docMk/>
            <pc:sldMk cId="500664221" sldId="256"/>
            <ac:spMk id="2" creationId="{0A9E5E08-7940-4A75-B7F5-7860D2AAAFDA}"/>
          </ac:spMkLst>
        </pc:spChg>
        <pc:spChg chg="mod">
          <ac:chgData name="Patrick Burcham" userId="8d72369fc33db9c3" providerId="LiveId" clId="{07204934-A30F-4979-8AFF-E5FF11187C1B}" dt="2021-10-02T17:09:43.159" v="4209" actId="313"/>
          <ac:spMkLst>
            <pc:docMk/>
            <pc:sldMk cId="500664221" sldId="256"/>
            <ac:spMk id="3" creationId="{1FEA4713-DA3B-458C-8ED3-895FCB90B1A2}"/>
          </ac:spMkLst>
        </pc:spChg>
        <pc:picChg chg="mod">
          <ac:chgData name="Patrick Burcham" userId="8d72369fc33db9c3" providerId="LiveId" clId="{07204934-A30F-4979-8AFF-E5FF11187C1B}" dt="2021-10-04T21:48:14.108" v="10234" actId="1076"/>
          <ac:picMkLst>
            <pc:docMk/>
            <pc:sldMk cId="500664221" sldId="256"/>
            <ac:picMk id="5" creationId="{EFD30C2B-5F14-4668-BD36-B620B7EDFC3F}"/>
          </ac:picMkLst>
        </pc:picChg>
        <pc:inkChg chg="del">
          <ac:chgData name="Patrick Burcham" userId="8d72369fc33db9c3" providerId="LiveId" clId="{07204934-A30F-4979-8AFF-E5FF11187C1B}" dt="2021-10-02T16:03:28.795" v="3650" actId="478"/>
          <ac:inkMkLst>
            <pc:docMk/>
            <pc:sldMk cId="500664221" sldId="256"/>
            <ac:inkMk id="4" creationId="{A5D95A62-DDAC-C843-BDC3-7A0C342FB8FB}"/>
          </ac:inkMkLst>
        </pc:inkChg>
        <pc:inkChg chg="del">
          <ac:chgData name="Patrick Burcham" userId="8d72369fc33db9c3" providerId="LiveId" clId="{07204934-A30F-4979-8AFF-E5FF11187C1B}" dt="2021-10-02T16:03:21.702" v="3649" actId="478"/>
          <ac:inkMkLst>
            <pc:docMk/>
            <pc:sldMk cId="500664221" sldId="256"/>
            <ac:inkMk id="5" creationId="{41132E24-AA9A-964C-BF65-F2B418E7E82A}"/>
          </ac:inkMkLst>
        </pc:inkChg>
      </pc:sldChg>
      <pc:sldChg chg="delSp modSp mod">
        <pc:chgData name="Patrick Burcham" userId="8d72369fc33db9c3" providerId="LiveId" clId="{07204934-A30F-4979-8AFF-E5FF11187C1B}" dt="2021-10-04T21:48:20.318" v="10237" actId="1076"/>
        <pc:sldMkLst>
          <pc:docMk/>
          <pc:sldMk cId="1742740881" sldId="257"/>
        </pc:sldMkLst>
        <pc:spChg chg="mod">
          <ac:chgData name="Patrick Burcham" userId="8d72369fc33db9c3" providerId="LiveId" clId="{07204934-A30F-4979-8AFF-E5FF11187C1B}" dt="2021-10-02T14:33:32.313" v="3644"/>
          <ac:spMkLst>
            <pc:docMk/>
            <pc:sldMk cId="1742740881" sldId="257"/>
            <ac:spMk id="2" creationId="{50218DDE-21C8-4E55-85C4-8A9CC3DED203}"/>
          </ac:spMkLst>
        </pc:spChg>
        <pc:spChg chg="mod">
          <ac:chgData name="Patrick Burcham" userId="8d72369fc33db9c3" providerId="LiveId" clId="{07204934-A30F-4979-8AFF-E5FF11187C1B}" dt="2021-10-02T21:08:30.577" v="7101" actId="1076"/>
          <ac:spMkLst>
            <pc:docMk/>
            <pc:sldMk cId="1742740881" sldId="257"/>
            <ac:spMk id="3" creationId="{1D9ED85B-EE7F-461B-BEC3-AAD85F582923}"/>
          </ac:spMkLst>
        </pc:spChg>
        <pc:grpChg chg="del">
          <ac:chgData name="Patrick Burcham" userId="8d72369fc33db9c3" providerId="LiveId" clId="{07204934-A30F-4979-8AFF-E5FF11187C1B}" dt="2021-10-02T16:03:41.603" v="3651" actId="478"/>
          <ac:grpSpMkLst>
            <pc:docMk/>
            <pc:sldMk cId="1742740881" sldId="257"/>
            <ac:grpSpMk id="13" creationId="{2BAA5419-59A3-2345-9F80-0BBE24AC3868}"/>
          </ac:grpSpMkLst>
        </pc:grpChg>
        <pc:grpChg chg="del">
          <ac:chgData name="Patrick Burcham" userId="8d72369fc33db9c3" providerId="LiveId" clId="{07204934-A30F-4979-8AFF-E5FF11187C1B}" dt="2021-10-02T16:03:44.540" v="3653" actId="478"/>
          <ac:grpSpMkLst>
            <pc:docMk/>
            <pc:sldMk cId="1742740881" sldId="257"/>
            <ac:grpSpMk id="14" creationId="{8FB2B672-47E8-5947-B6CD-CD75B43EEAF6}"/>
          </ac:grpSpMkLst>
        </pc:grpChg>
        <pc:picChg chg="mod">
          <ac:chgData name="Patrick Burcham" userId="8d72369fc33db9c3" providerId="LiveId" clId="{07204934-A30F-4979-8AFF-E5FF11187C1B}" dt="2021-10-04T21:48:20.318" v="10237" actId="1076"/>
          <ac:picMkLst>
            <pc:docMk/>
            <pc:sldMk cId="1742740881" sldId="257"/>
            <ac:picMk id="3" creationId="{BDB5668D-84C5-4994-A4E0-17A8E03B68D0}"/>
          </ac:picMkLst>
        </pc:picChg>
        <pc:inkChg chg="add del mod">
          <ac:chgData name="Patrick Burcham" userId="8d72369fc33db9c3" providerId="LiveId" clId="{07204934-A30F-4979-8AFF-E5FF11187C1B}" dt="2021-10-02T16:03:49.669" v="3655" actId="478"/>
          <ac:inkMkLst>
            <pc:docMk/>
            <pc:sldMk cId="1742740881" sldId="257"/>
            <ac:inkMk id="4" creationId="{0B9D4871-3719-8E4F-A8F1-08660D48C2A8}"/>
          </ac:inkMkLst>
        </pc:inkChg>
        <pc:inkChg chg="del">
          <ac:chgData name="Patrick Burcham" userId="8d72369fc33db9c3" providerId="LiveId" clId="{07204934-A30F-4979-8AFF-E5FF11187C1B}" dt="2021-10-02T16:03:41.603" v="3651" actId="478"/>
          <ac:inkMkLst>
            <pc:docMk/>
            <pc:sldMk cId="1742740881" sldId="257"/>
            <ac:inkMk id="8" creationId="{C24F9F3B-A876-9642-8009-CFDFB16AAAA3}"/>
          </ac:inkMkLst>
        </pc:inkChg>
        <pc:inkChg chg="del">
          <ac:chgData name="Patrick Burcham" userId="8d72369fc33db9c3" providerId="LiveId" clId="{07204934-A30F-4979-8AFF-E5FF11187C1B}" dt="2021-10-02T16:03:41.603" v="3651" actId="478"/>
          <ac:inkMkLst>
            <pc:docMk/>
            <pc:sldMk cId="1742740881" sldId="257"/>
            <ac:inkMk id="9" creationId="{82DC0463-58E2-6E4C-975E-86F45894B801}"/>
          </ac:inkMkLst>
        </pc:inkChg>
        <pc:inkChg chg="del topLvl">
          <ac:chgData name="Patrick Burcham" userId="8d72369fc33db9c3" providerId="LiveId" clId="{07204934-A30F-4979-8AFF-E5FF11187C1B}" dt="2021-10-02T16:03:41.603" v="3651" actId="478"/>
          <ac:inkMkLst>
            <pc:docMk/>
            <pc:sldMk cId="1742740881" sldId="257"/>
            <ac:inkMk id="10" creationId="{3FA92EE0-7728-874F-80C3-02041D47008A}"/>
          </ac:inkMkLst>
        </pc:inkChg>
        <pc:inkChg chg="del">
          <ac:chgData name="Patrick Burcham" userId="8d72369fc33db9c3" providerId="LiveId" clId="{07204934-A30F-4979-8AFF-E5FF11187C1B}" dt="2021-10-02T16:03:41.603" v="3651" actId="478"/>
          <ac:inkMkLst>
            <pc:docMk/>
            <pc:sldMk cId="1742740881" sldId="257"/>
            <ac:inkMk id="11" creationId="{F4DDE2A4-A65C-8448-AE23-84353E4C5FDE}"/>
          </ac:inkMkLst>
        </pc:inkChg>
        <pc:inkChg chg="del topLvl">
          <ac:chgData name="Patrick Burcham" userId="8d72369fc33db9c3" providerId="LiveId" clId="{07204934-A30F-4979-8AFF-E5FF11187C1B}" dt="2021-10-02T16:03:41.603" v="3651" actId="478"/>
          <ac:inkMkLst>
            <pc:docMk/>
            <pc:sldMk cId="1742740881" sldId="257"/>
            <ac:inkMk id="12" creationId="{D6C3D48D-BB91-2E48-9F68-B95E625231FC}"/>
          </ac:inkMkLst>
        </pc:inkChg>
        <pc:inkChg chg="add mod">
          <ac:chgData name="Patrick Burcham" userId="8d72369fc33db9c3" providerId="LiveId" clId="{07204934-A30F-4979-8AFF-E5FF11187C1B}" dt="2021-10-02T16:03:49.669" v="3655" actId="478"/>
          <ac:inkMkLst>
            <pc:docMk/>
            <pc:sldMk cId="1742740881" sldId="257"/>
            <ac:inkMk id="15" creationId="{87B284E2-C0E6-F349-99AB-2F9F77653034}"/>
          </ac:inkMkLst>
        </pc:inkChg>
      </pc:sldChg>
      <pc:sldChg chg="delSp modSp mod">
        <pc:chgData name="Patrick Burcham" userId="8d72369fc33db9c3" providerId="LiveId" clId="{07204934-A30F-4979-8AFF-E5FF11187C1B}" dt="2021-10-02T21:10:09.260" v="7605" actId="20577"/>
        <pc:sldMkLst>
          <pc:docMk/>
          <pc:sldMk cId="524072477" sldId="258"/>
        </pc:sldMkLst>
        <pc:spChg chg="mod">
          <ac:chgData name="Patrick Burcham" userId="8d72369fc33db9c3" providerId="LiveId" clId="{07204934-A30F-4979-8AFF-E5FF11187C1B}" dt="2021-10-02T14:33:32.313" v="3644"/>
          <ac:spMkLst>
            <pc:docMk/>
            <pc:sldMk cId="524072477" sldId="258"/>
            <ac:spMk id="2" creationId="{DF28B679-C450-4F65-8E38-22968AF1C681}"/>
          </ac:spMkLst>
        </pc:spChg>
        <pc:spChg chg="mod">
          <ac:chgData name="Patrick Burcham" userId="8d72369fc33db9c3" providerId="LiveId" clId="{07204934-A30F-4979-8AFF-E5FF11187C1B}" dt="2021-10-02T21:10:09.260" v="7605" actId="20577"/>
          <ac:spMkLst>
            <pc:docMk/>
            <pc:sldMk cId="524072477" sldId="258"/>
            <ac:spMk id="3" creationId="{B76F9801-4544-45F5-92DD-80B467B67F99}"/>
          </ac:spMkLst>
        </pc:spChg>
        <pc:inkChg chg="add del mod">
          <ac:chgData name="Patrick Burcham" userId="8d72369fc33db9c3" providerId="LiveId" clId="{07204934-A30F-4979-8AFF-E5FF11187C1B}" dt="2021-10-02T16:03:55.883" v="3658" actId="478"/>
          <ac:inkMkLst>
            <pc:docMk/>
            <pc:sldMk cId="524072477" sldId="258"/>
            <ac:inkMk id="4" creationId="{8851972A-EC4A-4644-8245-42566FF63FE7}"/>
          </ac:inkMkLst>
        </pc:inkChg>
      </pc:sldChg>
      <pc:sldChg chg="delSp modSp mod">
        <pc:chgData name="Patrick Burcham" userId="8d72369fc33db9c3" providerId="LiveId" clId="{07204934-A30F-4979-8AFF-E5FF11187C1B}" dt="2021-10-04T21:48:27.741" v="10240" actId="1076"/>
        <pc:sldMkLst>
          <pc:docMk/>
          <pc:sldMk cId="344513070" sldId="259"/>
        </pc:sldMkLst>
        <pc:spChg chg="mod">
          <ac:chgData name="Patrick Burcham" userId="8d72369fc33db9c3" providerId="LiveId" clId="{07204934-A30F-4979-8AFF-E5FF11187C1B}" dt="2021-10-02T14:33:32.313" v="3644"/>
          <ac:spMkLst>
            <pc:docMk/>
            <pc:sldMk cId="344513070" sldId="259"/>
            <ac:spMk id="2" creationId="{F208AE5E-55A2-42F7-AF42-A65CA4AC7BD5}"/>
          </ac:spMkLst>
        </pc:spChg>
        <pc:spChg chg="mod">
          <ac:chgData name="Patrick Burcham" userId="8d72369fc33db9c3" providerId="LiveId" clId="{07204934-A30F-4979-8AFF-E5FF11187C1B}" dt="2021-10-02T19:57:17.191" v="5587" actId="20577"/>
          <ac:spMkLst>
            <pc:docMk/>
            <pc:sldMk cId="344513070" sldId="259"/>
            <ac:spMk id="3" creationId="{D24DF702-52B0-4984-84B0-47DA6FBFE8D3}"/>
          </ac:spMkLst>
        </pc:spChg>
        <pc:picChg chg="mod">
          <ac:chgData name="Patrick Burcham" userId="8d72369fc33db9c3" providerId="LiveId" clId="{07204934-A30F-4979-8AFF-E5FF11187C1B}" dt="2021-10-04T21:48:27.741" v="10240" actId="1076"/>
          <ac:picMkLst>
            <pc:docMk/>
            <pc:sldMk cId="344513070" sldId="259"/>
            <ac:picMk id="7" creationId="{FEA94FA4-90DE-41C1-AB03-413D16089B63}"/>
          </ac:picMkLst>
        </pc:picChg>
        <pc:inkChg chg="del">
          <ac:chgData name="Patrick Burcham" userId="8d72369fc33db9c3" providerId="LiveId" clId="{07204934-A30F-4979-8AFF-E5FF11187C1B}" dt="2021-10-02T19:57:10.673" v="5558" actId="478"/>
          <ac:inkMkLst>
            <pc:docMk/>
            <pc:sldMk cId="344513070" sldId="259"/>
            <ac:inkMk id="4" creationId="{42612F97-A38C-D447-9CD6-D8389EC5D022}"/>
          </ac:inkMkLst>
        </pc:inkChg>
      </pc:sldChg>
      <pc:sldChg chg="delSp modSp mod delAnim modNotesTx">
        <pc:chgData name="Patrick Burcham" userId="8d72369fc33db9c3" providerId="LiveId" clId="{07204934-A30F-4979-8AFF-E5FF11187C1B}" dt="2021-10-04T21:47:53.040" v="10222" actId="1038"/>
        <pc:sldMkLst>
          <pc:docMk/>
          <pc:sldMk cId="1070932133" sldId="260"/>
        </pc:sldMkLst>
        <pc:spChg chg="mod">
          <ac:chgData name="Patrick Burcham" userId="8d72369fc33db9c3" providerId="LiveId" clId="{07204934-A30F-4979-8AFF-E5FF11187C1B}" dt="2021-10-02T21:10:51.899" v="7695" actId="20577"/>
          <ac:spMkLst>
            <pc:docMk/>
            <pc:sldMk cId="1070932133" sldId="260"/>
            <ac:spMk id="2" creationId="{C2DB899F-9437-4698-AF56-39742AD30361}"/>
          </ac:spMkLst>
        </pc:spChg>
        <pc:spChg chg="mod">
          <ac:chgData name="Patrick Burcham" userId="8d72369fc33db9c3" providerId="LiveId" clId="{07204934-A30F-4979-8AFF-E5FF11187C1B}" dt="2021-10-02T21:10:55.655" v="7696" actId="33524"/>
          <ac:spMkLst>
            <pc:docMk/>
            <pc:sldMk cId="1070932133" sldId="260"/>
            <ac:spMk id="3" creationId="{2BCBF522-862B-4B51-BC6B-99873944DDEA}"/>
          </ac:spMkLst>
        </pc:spChg>
        <pc:picChg chg="del mod">
          <ac:chgData name="Patrick Burcham" userId="8d72369fc33db9c3" providerId="LiveId" clId="{07204934-A30F-4979-8AFF-E5FF11187C1B}" dt="2021-10-04T20:52:16.685" v="9289" actId="21"/>
          <ac:picMkLst>
            <pc:docMk/>
            <pc:sldMk cId="1070932133" sldId="260"/>
            <ac:picMk id="4" creationId="{D36C04ED-50C7-43EB-9B0A-B6E93026EDFF}"/>
          </ac:picMkLst>
        </pc:picChg>
        <pc:picChg chg="mod">
          <ac:chgData name="Patrick Burcham" userId="8d72369fc33db9c3" providerId="LiveId" clId="{07204934-A30F-4979-8AFF-E5FF11187C1B}" dt="2021-10-04T21:47:53.040" v="10222" actId="1038"/>
          <ac:picMkLst>
            <pc:docMk/>
            <pc:sldMk cId="1070932133" sldId="260"/>
            <ac:picMk id="5" creationId="{C3C38C78-1088-49D5-A7FE-9B2FF194C4D5}"/>
          </ac:picMkLst>
        </pc:picChg>
        <pc:inkChg chg="del">
          <ac:chgData name="Patrick Burcham" userId="8d72369fc33db9c3" providerId="LiveId" clId="{07204934-A30F-4979-8AFF-E5FF11187C1B}" dt="2021-10-02T19:57:31.751" v="5588" actId="478"/>
          <ac:inkMkLst>
            <pc:docMk/>
            <pc:sldMk cId="1070932133" sldId="260"/>
            <ac:inkMk id="4" creationId="{3B52C074-CB0D-DD4E-B3A8-8647EA0C4E85}"/>
          </ac:inkMkLst>
        </pc:inkChg>
      </pc:sldChg>
      <pc:sldChg chg="modSp mod ord">
        <pc:chgData name="Patrick Burcham" userId="8d72369fc33db9c3" providerId="LiveId" clId="{07204934-A30F-4979-8AFF-E5FF11187C1B}" dt="2021-10-04T21:48:04.215" v="10231" actId="1036"/>
        <pc:sldMkLst>
          <pc:docMk/>
          <pc:sldMk cId="4136427097" sldId="261"/>
        </pc:sldMkLst>
        <pc:spChg chg="mod">
          <ac:chgData name="Patrick Burcham" userId="8d72369fc33db9c3" providerId="LiveId" clId="{07204934-A30F-4979-8AFF-E5FF11187C1B}" dt="2021-10-02T21:10:22.868" v="7620" actId="20577"/>
          <ac:spMkLst>
            <pc:docMk/>
            <pc:sldMk cId="4136427097" sldId="261"/>
            <ac:spMk id="2" creationId="{56FC874A-6439-46DB-8D10-698CE098278B}"/>
          </ac:spMkLst>
        </pc:spChg>
        <pc:spChg chg="mod">
          <ac:chgData name="Patrick Burcham" userId="8d72369fc33db9c3" providerId="LiveId" clId="{07204934-A30F-4979-8AFF-E5FF11187C1B}" dt="2021-10-02T21:10:26.869" v="7621" actId="207"/>
          <ac:spMkLst>
            <pc:docMk/>
            <pc:sldMk cId="4136427097" sldId="261"/>
            <ac:spMk id="3" creationId="{2161E8FC-F207-4841-964C-C06DF2029BE6}"/>
          </ac:spMkLst>
        </pc:spChg>
        <pc:picChg chg="mod">
          <ac:chgData name="Patrick Burcham" userId="8d72369fc33db9c3" providerId="LiveId" clId="{07204934-A30F-4979-8AFF-E5FF11187C1B}" dt="2021-10-04T21:48:04.215" v="10231" actId="1036"/>
          <ac:picMkLst>
            <pc:docMk/>
            <pc:sldMk cId="4136427097" sldId="261"/>
            <ac:picMk id="4" creationId="{CC88B830-DCEF-4842-8E8F-FE650B08DF47}"/>
          </ac:picMkLst>
        </pc:picChg>
      </pc:sldChg>
      <pc:sldChg chg="addSp delSp modSp new del mod">
        <pc:chgData name="Patrick Burcham" userId="8d72369fc33db9c3" providerId="LiveId" clId="{07204934-A30F-4979-8AFF-E5FF11187C1B}" dt="2021-10-02T20:19:40.118" v="5795" actId="2696"/>
        <pc:sldMkLst>
          <pc:docMk/>
          <pc:sldMk cId="2059449965" sldId="262"/>
        </pc:sldMkLst>
        <pc:spChg chg="mod">
          <ac:chgData name="Patrick Burcham" userId="8d72369fc33db9c3" providerId="LiveId" clId="{07204934-A30F-4979-8AFF-E5FF11187C1B}" dt="2021-10-02T20:16:44.095" v="5776" actId="1076"/>
          <ac:spMkLst>
            <pc:docMk/>
            <pc:sldMk cId="2059449965" sldId="262"/>
            <ac:spMk id="2" creationId="{A2FB188A-8190-4086-B121-50BE9F284EF3}"/>
          </ac:spMkLst>
        </pc:spChg>
        <pc:spChg chg="del">
          <ac:chgData name="Patrick Burcham" userId="8d72369fc33db9c3" providerId="LiveId" clId="{07204934-A30F-4979-8AFF-E5FF11187C1B}" dt="2021-10-02T13:23:08.278" v="1418" actId="22"/>
          <ac:spMkLst>
            <pc:docMk/>
            <pc:sldMk cId="2059449965" sldId="262"/>
            <ac:spMk id="3" creationId="{DF218375-0C05-4898-AC00-342997097CA6}"/>
          </ac:spMkLst>
        </pc:spChg>
        <pc:spChg chg="add mod">
          <ac:chgData name="Patrick Burcham" userId="8d72369fc33db9c3" providerId="LiveId" clId="{07204934-A30F-4979-8AFF-E5FF11187C1B}" dt="2021-10-02T20:17:34.966" v="5780" actId="1076"/>
          <ac:spMkLst>
            <pc:docMk/>
            <pc:sldMk cId="2059449965" sldId="262"/>
            <ac:spMk id="6" creationId="{8492235C-BBE8-49B1-9169-7ECF1612D453}"/>
          </ac:spMkLst>
        </pc:spChg>
        <pc:spChg chg="add mod">
          <ac:chgData name="Patrick Burcham" userId="8d72369fc33db9c3" providerId="LiveId" clId="{07204934-A30F-4979-8AFF-E5FF11187C1B}" dt="2021-10-02T16:32:50.030" v="3884" actId="478"/>
          <ac:spMkLst>
            <pc:docMk/>
            <pc:sldMk cId="2059449965" sldId="262"/>
            <ac:spMk id="8" creationId="{3693CE10-BFC8-4EDF-B0B9-348CBDE96B17}"/>
          </ac:spMkLst>
        </pc:spChg>
        <pc:spChg chg="add mod ord">
          <ac:chgData name="Patrick Burcham" userId="8d72369fc33db9c3" providerId="LiveId" clId="{07204934-A30F-4979-8AFF-E5FF11187C1B}" dt="2021-10-02T20:16:37.476" v="5775" actId="20577"/>
          <ac:spMkLst>
            <pc:docMk/>
            <pc:sldMk cId="2059449965" sldId="262"/>
            <ac:spMk id="11" creationId="{2A26D298-204C-47ED-B79C-424B77E6173E}"/>
          </ac:spMkLst>
        </pc:spChg>
        <pc:grpChg chg="del">
          <ac:chgData name="Patrick Burcham" userId="8d72369fc33db9c3" providerId="LiveId" clId="{07204934-A30F-4979-8AFF-E5FF11187C1B}" dt="2021-10-02T20:03:50.343" v="5726" actId="478"/>
          <ac:grpSpMkLst>
            <pc:docMk/>
            <pc:sldMk cId="2059449965" sldId="262"/>
            <ac:grpSpMk id="36" creationId="{E95EE5F3-040E-4546-B11E-A1265F300A8F}"/>
          </ac:grpSpMkLst>
        </pc:grpChg>
        <pc:picChg chg="add del mod ord">
          <ac:chgData name="Patrick Burcham" userId="8d72369fc33db9c3" providerId="LiveId" clId="{07204934-A30F-4979-8AFF-E5FF11187C1B}" dt="2021-10-02T16:32:50.030" v="3884" actId="478"/>
          <ac:picMkLst>
            <pc:docMk/>
            <pc:sldMk cId="2059449965" sldId="262"/>
            <ac:picMk id="5" creationId="{81271DB2-BA8E-4B75-9132-48EF06015D02}"/>
          </ac:picMkLst>
        </pc:picChg>
        <pc:picChg chg="add del mod">
          <ac:chgData name="Patrick Burcham" userId="8d72369fc33db9c3" providerId="LiveId" clId="{07204934-A30F-4979-8AFF-E5FF11187C1B}" dt="2021-10-02T20:10:51.869" v="5727" actId="478"/>
          <ac:picMkLst>
            <pc:docMk/>
            <pc:sldMk cId="2059449965" sldId="262"/>
            <ac:picMk id="10" creationId="{4206B48B-2321-40A0-9302-7CE5F8D15F57}"/>
          </ac:picMkLst>
        </pc:picChg>
        <pc:picChg chg="add del mod">
          <ac:chgData name="Patrick Burcham" userId="8d72369fc33db9c3" providerId="LiveId" clId="{07204934-A30F-4979-8AFF-E5FF11187C1B}" dt="2021-10-02T20:12:56.971" v="5735" actId="478"/>
          <ac:picMkLst>
            <pc:docMk/>
            <pc:sldMk cId="2059449965" sldId="262"/>
            <ac:picMk id="30" creationId="{B4D01390-77FC-4BE9-9629-EA7A178A0C4D}"/>
          </ac:picMkLst>
        </pc:picChg>
        <pc:picChg chg="add mod">
          <ac:chgData name="Patrick Burcham" userId="8d72369fc33db9c3" providerId="LiveId" clId="{07204934-A30F-4979-8AFF-E5FF11187C1B}" dt="2021-10-02T20:16:55.681" v="5778" actId="14100"/>
          <ac:picMkLst>
            <pc:docMk/>
            <pc:sldMk cId="2059449965" sldId="262"/>
            <ac:picMk id="37" creationId="{18689573-F5E2-4FD6-91C9-FD0249D1A068}"/>
          </ac:picMkLst>
        </pc:picChg>
        <pc:inkChg chg="add del mod">
          <ac:chgData name="Patrick Burcham" userId="8d72369fc33db9c3" providerId="LiveId" clId="{07204934-A30F-4979-8AFF-E5FF11187C1B}" dt="2021-10-02T16:06:47.575" v="3718" actId="478"/>
          <ac:inkMkLst>
            <pc:docMk/>
            <pc:sldMk cId="2059449965" sldId="262"/>
            <ac:inkMk id="3" creationId="{205A616A-1FAA-2F42-8627-C56EFC84D450}"/>
          </ac:inkMkLst>
        </pc:inkChg>
      </pc:sldChg>
      <pc:sldChg chg="addSp delSp modSp new mod modNotesTx">
        <pc:chgData name="Patrick Burcham" userId="8d72369fc33db9c3" providerId="LiveId" clId="{07204934-A30F-4979-8AFF-E5FF11187C1B}" dt="2021-10-04T21:18:52.186" v="9649" actId="1076"/>
        <pc:sldMkLst>
          <pc:docMk/>
          <pc:sldMk cId="2454333029" sldId="263"/>
        </pc:sldMkLst>
        <pc:spChg chg="mod">
          <ac:chgData name="Patrick Burcham" userId="8d72369fc33db9c3" providerId="LiveId" clId="{07204934-A30F-4979-8AFF-E5FF11187C1B}" dt="2021-10-02T14:33:32.313" v="3644"/>
          <ac:spMkLst>
            <pc:docMk/>
            <pc:sldMk cId="2454333029" sldId="263"/>
            <ac:spMk id="2" creationId="{4D93AEFC-E1B9-468C-8B61-E1ED692DD7E1}"/>
          </ac:spMkLst>
        </pc:spChg>
        <pc:spChg chg="mod">
          <ac:chgData name="Patrick Burcham" userId="8d72369fc33db9c3" providerId="LiveId" clId="{07204934-A30F-4979-8AFF-E5FF11187C1B}" dt="2021-10-02T14:33:32.362" v="3645" actId="27636"/>
          <ac:spMkLst>
            <pc:docMk/>
            <pc:sldMk cId="2454333029" sldId="263"/>
            <ac:spMk id="3" creationId="{F4025E73-3995-438A-A005-0B57AEAC1DCD}"/>
          </ac:spMkLst>
        </pc:spChg>
        <pc:graphicFrameChg chg="add del mod">
          <ac:chgData name="Patrick Burcham" userId="8d72369fc33db9c3" providerId="LiveId" clId="{07204934-A30F-4979-8AFF-E5FF11187C1B}" dt="2021-10-02T13:43:06.285" v="2002" actId="478"/>
          <ac:graphicFrameMkLst>
            <pc:docMk/>
            <pc:sldMk cId="2454333029" sldId="263"/>
            <ac:graphicFrameMk id="4" creationId="{17C465B0-F320-444C-8F6F-037E7145946D}"/>
          </ac:graphicFrameMkLst>
        </pc:graphicFrameChg>
        <pc:graphicFrameChg chg="add del mod">
          <ac:chgData name="Patrick Burcham" userId="8d72369fc33db9c3" providerId="LiveId" clId="{07204934-A30F-4979-8AFF-E5FF11187C1B}" dt="2021-10-02T16:46:34.524" v="4066" actId="478"/>
          <ac:graphicFrameMkLst>
            <pc:docMk/>
            <pc:sldMk cId="2454333029" sldId="263"/>
            <ac:graphicFrameMk id="5" creationId="{17C465B0-F320-444C-8F6F-037E7145946D}"/>
          </ac:graphicFrameMkLst>
        </pc:graphicFrameChg>
        <pc:graphicFrameChg chg="add del mod">
          <ac:chgData name="Patrick Burcham" userId="8d72369fc33db9c3" providerId="LiveId" clId="{07204934-A30F-4979-8AFF-E5FF11187C1B}" dt="2021-10-02T16:46:30.844" v="4065" actId="21"/>
          <ac:graphicFrameMkLst>
            <pc:docMk/>
            <pc:sldMk cId="2454333029" sldId="263"/>
            <ac:graphicFrameMk id="6" creationId="{17C465B0-F320-444C-8F6F-037E7145946D}"/>
          </ac:graphicFrameMkLst>
        </pc:graphicFrameChg>
        <pc:graphicFrameChg chg="add del mod">
          <ac:chgData name="Patrick Burcham" userId="8d72369fc33db9c3" providerId="LiveId" clId="{07204934-A30F-4979-8AFF-E5FF11187C1B}" dt="2021-10-02T16:52:06.237" v="4073" actId="478"/>
          <ac:graphicFrameMkLst>
            <pc:docMk/>
            <pc:sldMk cId="2454333029" sldId="263"/>
            <ac:graphicFrameMk id="7" creationId="{FB80CA41-6545-4F81-9DBF-7E52E586628E}"/>
          </ac:graphicFrameMkLst>
        </pc:graphicFrameChg>
        <pc:picChg chg="mod">
          <ac:chgData name="Patrick Burcham" userId="8d72369fc33db9c3" providerId="LiveId" clId="{07204934-A30F-4979-8AFF-E5FF11187C1B}" dt="2021-10-04T21:18:52.186" v="9649" actId="1076"/>
          <ac:picMkLst>
            <pc:docMk/>
            <pc:sldMk cId="2454333029" sldId="263"/>
            <ac:picMk id="3" creationId="{82135345-AA5C-404A-9A0C-135F21098004}"/>
          </ac:picMkLst>
        </pc:picChg>
        <pc:picChg chg="add del mod">
          <ac:chgData name="Patrick Burcham" userId="8d72369fc33db9c3" providerId="LiveId" clId="{07204934-A30F-4979-8AFF-E5FF11187C1B}" dt="2021-10-02T16:54:59.647" v="4084" actId="478"/>
          <ac:picMkLst>
            <pc:docMk/>
            <pc:sldMk cId="2454333029" sldId="263"/>
            <ac:picMk id="8" creationId="{3C62F023-AE1E-4E10-9C66-EB6AE5A83708}"/>
          </ac:picMkLst>
        </pc:picChg>
        <pc:picChg chg="add mod">
          <ac:chgData name="Patrick Burcham" userId="8d72369fc33db9c3" providerId="LiveId" clId="{07204934-A30F-4979-8AFF-E5FF11187C1B}" dt="2021-10-02T20:36:46.903" v="5816" actId="14100"/>
          <ac:picMkLst>
            <pc:docMk/>
            <pc:sldMk cId="2454333029" sldId="263"/>
            <ac:picMk id="10" creationId="{B6452D4C-2832-4310-9101-C6FF5719532F}"/>
          </ac:picMkLst>
        </pc:picChg>
      </pc:sldChg>
      <pc:sldChg chg="addSp delSp modSp new mod modNotesTx">
        <pc:chgData name="Patrick Burcham" userId="8d72369fc33db9c3" providerId="LiveId" clId="{07204934-A30F-4979-8AFF-E5FF11187C1B}" dt="2021-10-04T21:46:54.066" v="10186" actId="1038"/>
        <pc:sldMkLst>
          <pc:docMk/>
          <pc:sldMk cId="2093137106" sldId="264"/>
        </pc:sldMkLst>
        <pc:spChg chg="mod">
          <ac:chgData name="Patrick Burcham" userId="8d72369fc33db9c3" providerId="LiveId" clId="{07204934-A30F-4979-8AFF-E5FF11187C1B}" dt="2021-10-02T17:22:12.139" v="5164" actId="20577"/>
          <ac:spMkLst>
            <pc:docMk/>
            <pc:sldMk cId="2093137106" sldId="264"/>
            <ac:spMk id="2" creationId="{05002770-18DD-4ADC-B269-77B6AAB7C30D}"/>
          </ac:spMkLst>
        </pc:spChg>
        <pc:spChg chg="add del">
          <ac:chgData name="Patrick Burcham" userId="8d72369fc33db9c3" providerId="LiveId" clId="{07204934-A30F-4979-8AFF-E5FF11187C1B}" dt="2021-10-02T13:45:06.912" v="2023"/>
          <ac:spMkLst>
            <pc:docMk/>
            <pc:sldMk cId="2093137106" sldId="264"/>
            <ac:spMk id="3" creationId="{D73B525A-B885-4236-9B7F-E3EB817F8F47}"/>
          </ac:spMkLst>
        </pc:spChg>
        <pc:spChg chg="add del mod">
          <ac:chgData name="Patrick Burcham" userId="8d72369fc33db9c3" providerId="LiveId" clId="{07204934-A30F-4979-8AFF-E5FF11187C1B}" dt="2021-10-02T13:49:07.154" v="2168"/>
          <ac:spMkLst>
            <pc:docMk/>
            <pc:sldMk cId="2093137106" sldId="264"/>
            <ac:spMk id="7" creationId="{F0BB68A2-6CA3-4622-B8A7-DC9DAF50E2A1}"/>
          </ac:spMkLst>
        </pc:spChg>
        <pc:spChg chg="add del mod">
          <ac:chgData name="Patrick Burcham" userId="8d72369fc33db9c3" providerId="LiveId" clId="{07204934-A30F-4979-8AFF-E5FF11187C1B}" dt="2021-10-02T13:52:09.461" v="2333"/>
          <ac:spMkLst>
            <pc:docMk/>
            <pc:sldMk cId="2093137106" sldId="264"/>
            <ac:spMk id="8" creationId="{CC518DAB-ECB3-4D89-87F7-0EC4B43E1E96}"/>
          </ac:spMkLst>
        </pc:spChg>
        <pc:graphicFrameChg chg="add del mod">
          <ac:chgData name="Patrick Burcham" userId="8d72369fc33db9c3" providerId="LiveId" clId="{07204934-A30F-4979-8AFF-E5FF11187C1B}" dt="2021-10-02T13:44:55.359" v="2022"/>
          <ac:graphicFrameMkLst>
            <pc:docMk/>
            <pc:sldMk cId="2093137106" sldId="264"/>
            <ac:graphicFrameMk id="4" creationId="{329F9108-D0A5-4C80-B898-A26415A9D625}"/>
          </ac:graphicFrameMkLst>
        </pc:graphicFrameChg>
        <pc:graphicFrameChg chg="add mod modGraphic">
          <ac:chgData name="Patrick Burcham" userId="8d72369fc33db9c3" providerId="LiveId" clId="{07204934-A30F-4979-8AFF-E5FF11187C1B}" dt="2021-10-02T21:13:28.417" v="7853" actId="20577"/>
          <ac:graphicFrameMkLst>
            <pc:docMk/>
            <pc:sldMk cId="2093137106" sldId="264"/>
            <ac:graphicFrameMk id="5" creationId="{49F3F246-219D-4694-B186-C7A47FEF543D}"/>
          </ac:graphicFrameMkLst>
        </pc:graphicFrameChg>
        <pc:graphicFrameChg chg="add mod">
          <ac:chgData name="Patrick Burcham" userId="8d72369fc33db9c3" providerId="LiveId" clId="{07204934-A30F-4979-8AFF-E5FF11187C1B}" dt="2021-10-02T21:25:39.087" v="7918"/>
          <ac:graphicFrameMkLst>
            <pc:docMk/>
            <pc:sldMk cId="2093137106" sldId="264"/>
            <ac:graphicFrameMk id="6" creationId="{15D39A38-7405-43C2-B008-52987B582E74}"/>
          </ac:graphicFrameMkLst>
        </pc:graphicFrameChg>
        <pc:picChg chg="mod">
          <ac:chgData name="Patrick Burcham" userId="8d72369fc33db9c3" providerId="LiveId" clId="{07204934-A30F-4979-8AFF-E5FF11187C1B}" dt="2021-10-04T21:46:54.066" v="10186" actId="1038"/>
          <ac:picMkLst>
            <pc:docMk/>
            <pc:sldMk cId="2093137106" sldId="264"/>
            <ac:picMk id="3" creationId="{B3FE35DA-127E-423D-8653-77B1ABD85472}"/>
          </ac:picMkLst>
        </pc:picChg>
      </pc:sldChg>
      <pc:sldChg chg="addSp delSp modSp new mod modNotesTx">
        <pc:chgData name="Patrick Burcham" userId="8d72369fc33db9c3" providerId="LiveId" clId="{07204934-A30F-4979-8AFF-E5FF11187C1B}" dt="2021-10-04T21:46:15.162" v="10154" actId="1038"/>
        <pc:sldMkLst>
          <pc:docMk/>
          <pc:sldMk cId="2469095376" sldId="265"/>
        </pc:sldMkLst>
        <pc:spChg chg="mod">
          <ac:chgData name="Patrick Burcham" userId="8d72369fc33db9c3" providerId="LiveId" clId="{07204934-A30F-4979-8AFF-E5FF11187C1B}" dt="2021-10-02T21:26:29.567" v="7939" actId="1076"/>
          <ac:spMkLst>
            <pc:docMk/>
            <pc:sldMk cId="2469095376" sldId="265"/>
            <ac:spMk id="2" creationId="{0E3BA7A6-47E0-4A8B-B52E-F5E97FDB13E7}"/>
          </ac:spMkLst>
        </pc:spChg>
        <pc:spChg chg="del">
          <ac:chgData name="Patrick Burcham" userId="8d72369fc33db9c3" providerId="LiveId" clId="{07204934-A30F-4979-8AFF-E5FF11187C1B}" dt="2021-10-02T13:58:08.581" v="2520"/>
          <ac:spMkLst>
            <pc:docMk/>
            <pc:sldMk cId="2469095376" sldId="265"/>
            <ac:spMk id="3" creationId="{1C842D93-FAC1-4D97-B25D-4EFF247FC25F}"/>
          </ac:spMkLst>
        </pc:spChg>
        <pc:spChg chg="add mod">
          <ac:chgData name="Patrick Burcham" userId="8d72369fc33db9c3" providerId="LiveId" clId="{07204934-A30F-4979-8AFF-E5FF11187C1B}" dt="2021-10-02T21:26:16.642" v="7933" actId="1076"/>
          <ac:spMkLst>
            <pc:docMk/>
            <pc:sldMk cId="2469095376" sldId="265"/>
            <ac:spMk id="5" creationId="{ED98DCF4-09A2-4195-948F-6124AA73B0ED}"/>
          </ac:spMkLst>
        </pc:spChg>
        <pc:graphicFrameChg chg="add mod">
          <ac:chgData name="Patrick Burcham" userId="8d72369fc33db9c3" providerId="LiveId" clId="{07204934-A30F-4979-8AFF-E5FF11187C1B}" dt="2021-10-02T21:26:36.184" v="7944" actId="404"/>
          <ac:graphicFrameMkLst>
            <pc:docMk/>
            <pc:sldMk cId="2469095376" sldId="265"/>
            <ac:graphicFrameMk id="4" creationId="{29EF8B6D-B0EE-44E3-B4F0-7605E80050A2}"/>
          </ac:graphicFrameMkLst>
        </pc:graphicFrameChg>
        <pc:picChg chg="mod">
          <ac:chgData name="Patrick Burcham" userId="8d72369fc33db9c3" providerId="LiveId" clId="{07204934-A30F-4979-8AFF-E5FF11187C1B}" dt="2021-10-04T21:46:15.162" v="10154" actId="1038"/>
          <ac:picMkLst>
            <pc:docMk/>
            <pc:sldMk cId="2469095376" sldId="265"/>
            <ac:picMk id="3" creationId="{93D1377D-5214-4757-8FF7-3A39B36C1CE1}"/>
          </ac:picMkLst>
        </pc:picChg>
      </pc:sldChg>
      <pc:sldChg chg="addSp delSp modSp new mod modNotesTx">
        <pc:chgData name="Patrick Burcham" userId="8d72369fc33db9c3" providerId="LiveId" clId="{07204934-A30F-4979-8AFF-E5FF11187C1B}" dt="2021-10-04T21:45:53.682" v="10129" actId="1037"/>
        <pc:sldMkLst>
          <pc:docMk/>
          <pc:sldMk cId="3838605524" sldId="266"/>
        </pc:sldMkLst>
        <pc:spChg chg="mod">
          <ac:chgData name="Patrick Burcham" userId="8d72369fc33db9c3" providerId="LiveId" clId="{07204934-A30F-4979-8AFF-E5FF11187C1B}" dt="2021-10-02T20:48:24.851" v="6118" actId="20577"/>
          <ac:spMkLst>
            <pc:docMk/>
            <pc:sldMk cId="3838605524" sldId="266"/>
            <ac:spMk id="2" creationId="{557780B4-5D84-4247-9B49-77F8C2A2AD0F}"/>
          </ac:spMkLst>
        </pc:spChg>
        <pc:spChg chg="add del">
          <ac:chgData name="Patrick Burcham" userId="8d72369fc33db9c3" providerId="LiveId" clId="{07204934-A30F-4979-8AFF-E5FF11187C1B}" dt="2021-10-02T14:13:48.251" v="2795"/>
          <ac:spMkLst>
            <pc:docMk/>
            <pc:sldMk cId="3838605524" sldId="266"/>
            <ac:spMk id="3" creationId="{7394EB1B-916D-4CCC-BF2B-BD46F93AC5BF}"/>
          </ac:spMkLst>
        </pc:spChg>
        <pc:spChg chg="add del mod">
          <ac:chgData name="Patrick Burcham" userId="8d72369fc33db9c3" providerId="LiveId" clId="{07204934-A30F-4979-8AFF-E5FF11187C1B}" dt="2021-10-02T17:04:40.164" v="4105" actId="478"/>
          <ac:spMkLst>
            <pc:docMk/>
            <pc:sldMk cId="3838605524" sldId="266"/>
            <ac:spMk id="31" creationId="{45D15D19-AEC1-48C9-964D-E0B6AE077199}"/>
          </ac:spMkLst>
        </pc:spChg>
        <pc:spChg chg="add del mod">
          <ac:chgData name="Patrick Burcham" userId="8d72369fc33db9c3" providerId="LiveId" clId="{07204934-A30F-4979-8AFF-E5FF11187C1B}" dt="2021-10-02T20:47:49.979" v="6095" actId="478"/>
          <ac:spMkLst>
            <pc:docMk/>
            <pc:sldMk cId="3838605524" sldId="266"/>
            <ac:spMk id="36" creationId="{9E37C038-C9B3-4769-A497-B0CEEF1B2CC7}"/>
          </ac:spMkLst>
        </pc:spChg>
        <pc:grpChg chg="del">
          <ac:chgData name="Patrick Burcham" userId="8d72369fc33db9c3" providerId="LiveId" clId="{07204934-A30F-4979-8AFF-E5FF11187C1B}" dt="2021-10-02T20:01:48.865" v="5643" actId="478"/>
          <ac:grpSpMkLst>
            <pc:docMk/>
            <pc:sldMk cId="3838605524" sldId="266"/>
            <ac:grpSpMk id="27" creationId="{E16EC13A-97BD-E04E-9F28-62844B30E81C}"/>
          </ac:grpSpMkLst>
        </pc:grpChg>
        <pc:grpChg chg="del">
          <ac:chgData name="Patrick Burcham" userId="8d72369fc33db9c3" providerId="LiveId" clId="{07204934-A30F-4979-8AFF-E5FF11187C1B}" dt="2021-10-02T20:01:50.593" v="5644" actId="478"/>
          <ac:grpSpMkLst>
            <pc:docMk/>
            <pc:sldMk cId="3838605524" sldId="266"/>
            <ac:grpSpMk id="30" creationId="{ADE20314-94D0-6A40-B170-959C8A2845F3}"/>
          </ac:grpSpMkLst>
        </pc:grpChg>
        <pc:graphicFrameChg chg="add mod">
          <ac:chgData name="Patrick Burcham" userId="8d72369fc33db9c3" providerId="LiveId" clId="{07204934-A30F-4979-8AFF-E5FF11187C1B}" dt="2021-10-02T14:07:34.975" v="2794"/>
          <ac:graphicFrameMkLst>
            <pc:docMk/>
            <pc:sldMk cId="3838605524" sldId="266"/>
            <ac:graphicFrameMk id="4" creationId="{7C299480-B249-481F-A3BD-57F24E2B6039}"/>
          </ac:graphicFrameMkLst>
        </pc:graphicFrameChg>
        <pc:picChg chg="mod">
          <ac:chgData name="Patrick Burcham" userId="8d72369fc33db9c3" providerId="LiveId" clId="{07204934-A30F-4979-8AFF-E5FF11187C1B}" dt="2021-10-04T21:45:53.682" v="10129" actId="1037"/>
          <ac:picMkLst>
            <pc:docMk/>
            <pc:sldMk cId="3838605524" sldId="266"/>
            <ac:picMk id="3" creationId="{C383E342-C315-42C2-A519-EB2D037549F6}"/>
          </ac:picMkLst>
        </pc:picChg>
        <pc:picChg chg="add del mod">
          <ac:chgData name="Patrick Burcham" userId="8d72369fc33db9c3" providerId="LiveId" clId="{07204934-A30F-4979-8AFF-E5FF11187C1B}" dt="2021-10-02T20:47:48.060" v="6094" actId="478"/>
          <ac:picMkLst>
            <pc:docMk/>
            <pc:sldMk cId="3838605524" sldId="266"/>
            <ac:picMk id="5" creationId="{CC5A7102-E82C-48BA-BE27-2669A9E66E3E}"/>
          </ac:picMkLst>
        </pc:picChg>
        <pc:picChg chg="add del mod">
          <ac:chgData name="Patrick Burcham" userId="8d72369fc33db9c3" providerId="LiveId" clId="{07204934-A30F-4979-8AFF-E5FF11187C1B}" dt="2021-10-02T17:04:39.858" v="4104" actId="22"/>
          <ac:picMkLst>
            <pc:docMk/>
            <pc:sldMk cId="3838605524" sldId="266"/>
            <ac:picMk id="33" creationId="{7644BD4A-BEC7-47D5-8246-27DEB5B3186D}"/>
          </ac:picMkLst>
        </pc:picChg>
        <pc:picChg chg="add del mod">
          <ac:chgData name="Patrick Burcham" userId="8d72369fc33db9c3" providerId="LiveId" clId="{07204934-A30F-4979-8AFF-E5FF11187C1B}" dt="2021-10-02T20:47:43.780" v="6093" actId="22"/>
          <ac:picMkLst>
            <pc:docMk/>
            <pc:sldMk cId="3838605524" sldId="266"/>
            <ac:picMk id="33" creationId="{DBFE9BB7-886D-45B8-815F-EB9C75E6DFBE}"/>
          </ac:picMkLst>
        </pc:picChg>
        <pc:picChg chg="add del mod">
          <ac:chgData name="Patrick Burcham" userId="8d72369fc33db9c3" providerId="LiveId" clId="{07204934-A30F-4979-8AFF-E5FF11187C1B}" dt="2021-10-02T20:47:38.564" v="6089" actId="478"/>
          <ac:picMkLst>
            <pc:docMk/>
            <pc:sldMk cId="3838605524" sldId="266"/>
            <ac:picMk id="35" creationId="{E69C3EE1-96AF-439F-8364-0F192D844CEC}"/>
          </ac:picMkLst>
        </pc:picChg>
        <pc:picChg chg="add del mod">
          <ac:chgData name="Patrick Burcham" userId="8d72369fc33db9c3" providerId="LiveId" clId="{07204934-A30F-4979-8AFF-E5FF11187C1B}" dt="2021-10-02T20:55:35.161" v="6119" actId="478"/>
          <ac:picMkLst>
            <pc:docMk/>
            <pc:sldMk cId="3838605524" sldId="266"/>
            <ac:picMk id="38" creationId="{E7EE0C10-8368-49E6-9B86-0045085E0839}"/>
          </ac:picMkLst>
        </pc:picChg>
        <pc:picChg chg="add del mod">
          <ac:chgData name="Patrick Burcham" userId="8d72369fc33db9c3" providerId="LiveId" clId="{07204934-A30F-4979-8AFF-E5FF11187C1B}" dt="2021-10-02T21:00:56.369" v="6125" actId="478"/>
          <ac:picMkLst>
            <pc:docMk/>
            <pc:sldMk cId="3838605524" sldId="266"/>
            <ac:picMk id="40" creationId="{6015BB7D-9351-4210-98B9-8BD83E4BE841}"/>
          </ac:picMkLst>
        </pc:picChg>
        <pc:picChg chg="add mod">
          <ac:chgData name="Patrick Burcham" userId="8d72369fc33db9c3" providerId="LiveId" clId="{07204934-A30F-4979-8AFF-E5FF11187C1B}" dt="2021-10-02T21:01:13.671" v="6130" actId="1076"/>
          <ac:picMkLst>
            <pc:docMk/>
            <pc:sldMk cId="3838605524" sldId="266"/>
            <ac:picMk id="42" creationId="{CF850FF6-DF8A-44F6-B41C-81FB29B18F54}"/>
          </ac:picMkLst>
        </pc:picChg>
        <pc:inkChg chg="add del mod">
          <ac:chgData name="Patrick Burcham" userId="8d72369fc33db9c3" providerId="LiveId" clId="{07204934-A30F-4979-8AFF-E5FF11187C1B}" dt="2021-10-02T16:04:56.713" v="3685" actId="478"/>
          <ac:inkMkLst>
            <pc:docMk/>
            <pc:sldMk cId="3838605524" sldId="266"/>
            <ac:inkMk id="3" creationId="{8EA1B4E1-2566-8C47-9ACB-45CD055A9E42}"/>
          </ac:inkMkLst>
        </pc:inkChg>
        <pc:inkChg chg="add del mod">
          <ac:chgData name="Patrick Burcham" userId="8d72369fc33db9c3" providerId="LiveId" clId="{07204934-A30F-4979-8AFF-E5FF11187C1B}" dt="2021-10-02T16:04:55.366" v="3684" actId="478"/>
          <ac:inkMkLst>
            <pc:docMk/>
            <pc:sldMk cId="3838605524" sldId="266"/>
            <ac:inkMk id="4" creationId="{A2459898-24E9-BE4E-B31A-CA47E26F3CB3}"/>
          </ac:inkMkLst>
        </pc:inkChg>
        <pc:inkChg chg="del">
          <ac:chgData name="Patrick Burcham" userId="8d72369fc33db9c3" providerId="LiveId" clId="{07204934-A30F-4979-8AFF-E5FF11187C1B}" dt="2021-10-02T20:01:51.778" v="5645" actId="478"/>
          <ac:inkMkLst>
            <pc:docMk/>
            <pc:sldMk cId="3838605524" sldId="266"/>
            <ac:inkMk id="31" creationId="{0217916A-2E50-5A4B-B057-177AEC0747B6}"/>
          </ac:inkMkLst>
        </pc:inkChg>
        <pc:inkChg chg="del">
          <ac:chgData name="Patrick Burcham" userId="8d72369fc33db9c3" providerId="LiveId" clId="{07204934-A30F-4979-8AFF-E5FF11187C1B}" dt="2021-10-02T20:01:52.841" v="5646" actId="478"/>
          <ac:inkMkLst>
            <pc:docMk/>
            <pc:sldMk cId="3838605524" sldId="266"/>
            <ac:inkMk id="32" creationId="{F3821F87-7E54-C545-B916-2433CBDBD33B}"/>
          </ac:inkMkLst>
        </pc:inkChg>
      </pc:sldChg>
      <pc:sldChg chg="addSp delSp modSp new mod ord delAnim modNotesTx">
        <pc:chgData name="Patrick Burcham" userId="8d72369fc33db9c3" providerId="LiveId" clId="{07204934-A30F-4979-8AFF-E5FF11187C1B}" dt="2021-10-04T21:47:30.632" v="10209" actId="1038"/>
        <pc:sldMkLst>
          <pc:docMk/>
          <pc:sldMk cId="3180896512" sldId="267"/>
        </pc:sldMkLst>
        <pc:spChg chg="mod">
          <ac:chgData name="Patrick Burcham" userId="8d72369fc33db9c3" providerId="LiveId" clId="{07204934-A30F-4979-8AFF-E5FF11187C1B}" dt="2021-10-02T16:25:26.657" v="3874" actId="1076"/>
          <ac:spMkLst>
            <pc:docMk/>
            <pc:sldMk cId="3180896512" sldId="267"/>
            <ac:spMk id="2" creationId="{9E9F9B79-ECBD-446F-AA7D-63DD00BD993B}"/>
          </ac:spMkLst>
        </pc:spChg>
        <pc:spChg chg="del">
          <ac:chgData name="Patrick Burcham" userId="8d72369fc33db9c3" providerId="LiveId" clId="{07204934-A30F-4979-8AFF-E5FF11187C1B}" dt="2021-10-02T14:21:07.229" v="2921" actId="22"/>
          <ac:spMkLst>
            <pc:docMk/>
            <pc:sldMk cId="3180896512" sldId="267"/>
            <ac:spMk id="3" creationId="{B0272EE5-EE51-462B-A4F7-AFBC7418FD97}"/>
          </ac:spMkLst>
        </pc:spChg>
        <pc:spChg chg="add del mod">
          <ac:chgData name="Patrick Burcham" userId="8d72369fc33db9c3" providerId="LiveId" clId="{07204934-A30F-4979-8AFF-E5FF11187C1B}" dt="2021-10-02T21:36:00.387" v="8956"/>
          <ac:spMkLst>
            <pc:docMk/>
            <pc:sldMk cId="3180896512" sldId="267"/>
            <ac:spMk id="6" creationId="{F9172F7C-7C02-4350-8D40-02AD1208225F}"/>
          </ac:spMkLst>
        </pc:spChg>
        <pc:spChg chg="add del mod">
          <ac:chgData name="Patrick Burcham" userId="8d72369fc33db9c3" providerId="LiveId" clId="{07204934-A30F-4979-8AFF-E5FF11187C1B}" dt="2021-10-02T16:23:57.281" v="3733" actId="478"/>
          <ac:spMkLst>
            <pc:docMk/>
            <pc:sldMk cId="3180896512" sldId="267"/>
            <ac:spMk id="22" creationId="{FF423003-FD87-4DE2-83E6-A81CAAF79903}"/>
          </ac:spMkLst>
        </pc:spChg>
        <pc:picChg chg="del mod">
          <ac:chgData name="Patrick Burcham" userId="8d72369fc33db9c3" providerId="LiveId" clId="{07204934-A30F-4979-8AFF-E5FF11187C1B}" dt="2021-10-04T21:00:18.902" v="9362" actId="21"/>
          <ac:picMkLst>
            <pc:docMk/>
            <pc:sldMk cId="3180896512" sldId="267"/>
            <ac:picMk id="3" creationId="{CFCC5B57-D1D7-4846-94AC-4DA97063C479}"/>
          </ac:picMkLst>
        </pc:picChg>
        <pc:picChg chg="del mod">
          <ac:chgData name="Patrick Burcham" userId="8d72369fc33db9c3" providerId="LiveId" clId="{07204934-A30F-4979-8AFF-E5FF11187C1B}" dt="2021-10-04T21:03:27.370" v="9397" actId="21"/>
          <ac:picMkLst>
            <pc:docMk/>
            <pc:sldMk cId="3180896512" sldId="267"/>
            <ac:picMk id="4" creationId="{9B74FDBF-14D9-43D9-AFD0-AF8B7468F10E}"/>
          </ac:picMkLst>
        </pc:picChg>
        <pc:picChg chg="add del mod ord">
          <ac:chgData name="Patrick Burcham" userId="8d72369fc33db9c3" providerId="LiveId" clId="{07204934-A30F-4979-8AFF-E5FF11187C1B}" dt="2021-10-02T16:23:23.211" v="3726" actId="478"/>
          <ac:picMkLst>
            <pc:docMk/>
            <pc:sldMk cId="3180896512" sldId="267"/>
            <ac:picMk id="5" creationId="{029A943A-12A0-46F2-A490-BAD6EC34D4F8}"/>
          </ac:picMkLst>
        </pc:picChg>
        <pc:picChg chg="mod">
          <ac:chgData name="Patrick Burcham" userId="8d72369fc33db9c3" providerId="LiveId" clId="{07204934-A30F-4979-8AFF-E5FF11187C1B}" dt="2021-10-04T21:47:30.632" v="10209" actId="1038"/>
          <ac:picMkLst>
            <pc:docMk/>
            <pc:sldMk cId="3180896512" sldId="267"/>
            <ac:picMk id="5" creationId="{F25768F3-C559-4D6C-9DD1-A6BAE1737496}"/>
          </ac:picMkLst>
        </pc:picChg>
        <pc:picChg chg="add del mod">
          <ac:chgData name="Patrick Burcham" userId="8d72369fc33db9c3" providerId="LiveId" clId="{07204934-A30F-4979-8AFF-E5FF11187C1B}" dt="2021-10-02T16:27:10.773" v="3877" actId="478"/>
          <ac:picMkLst>
            <pc:docMk/>
            <pc:sldMk cId="3180896512" sldId="267"/>
            <ac:picMk id="24" creationId="{859DE8E2-D8D1-41D5-A32B-65A93A0AE79E}"/>
          </ac:picMkLst>
        </pc:picChg>
        <pc:picChg chg="add mod">
          <ac:chgData name="Patrick Burcham" userId="8d72369fc33db9c3" providerId="LiveId" clId="{07204934-A30F-4979-8AFF-E5FF11187C1B}" dt="2021-10-02T21:35:59.706" v="8954" actId="1076"/>
          <ac:picMkLst>
            <pc:docMk/>
            <pc:sldMk cId="3180896512" sldId="267"/>
            <ac:picMk id="26" creationId="{1B141E80-5D63-463C-A3E5-5F7FFB21EE76}"/>
          </ac:picMkLst>
        </pc:picChg>
        <pc:inkChg chg="add del mod">
          <ac:chgData name="Patrick Burcham" userId="8d72369fc33db9c3" providerId="LiveId" clId="{07204934-A30F-4979-8AFF-E5FF11187C1B}" dt="2021-10-02T16:05:48.305" v="3707" actId="478"/>
          <ac:inkMkLst>
            <pc:docMk/>
            <pc:sldMk cId="3180896512" sldId="267"/>
            <ac:inkMk id="3" creationId="{3F1A560B-3304-C043-A1F7-4AD1489AF695}"/>
          </ac:inkMkLst>
        </pc:inkChg>
      </pc:sldChg>
      <pc:sldChg chg="modSp new mod ord">
        <pc:chgData name="Patrick Burcham" userId="8d72369fc33db9c3" providerId="LiveId" clId="{07204934-A30F-4979-8AFF-E5FF11187C1B}" dt="2021-10-04T21:45:10.331" v="10098" actId="14100"/>
        <pc:sldMkLst>
          <pc:docMk/>
          <pc:sldMk cId="1478036449" sldId="268"/>
        </pc:sldMkLst>
        <pc:spChg chg="mod">
          <ac:chgData name="Patrick Burcham" userId="8d72369fc33db9c3" providerId="LiveId" clId="{07204934-A30F-4979-8AFF-E5FF11187C1B}" dt="2021-10-02T21:30:34.224" v="8007" actId="20577"/>
          <ac:spMkLst>
            <pc:docMk/>
            <pc:sldMk cId="1478036449" sldId="268"/>
            <ac:spMk id="2" creationId="{9850CB46-62EB-4E14-88BD-8A8816C96EC5}"/>
          </ac:spMkLst>
        </pc:spChg>
        <pc:spChg chg="mod">
          <ac:chgData name="Patrick Burcham" userId="8d72369fc33db9c3" providerId="LiveId" clId="{07204934-A30F-4979-8AFF-E5FF11187C1B}" dt="2021-10-02T21:35:27.537" v="8950" actId="20577"/>
          <ac:spMkLst>
            <pc:docMk/>
            <pc:sldMk cId="1478036449" sldId="268"/>
            <ac:spMk id="3" creationId="{C1B12274-7E22-4663-B684-FC34928A37D1}"/>
          </ac:spMkLst>
        </pc:spChg>
        <pc:picChg chg="mod">
          <ac:chgData name="Patrick Burcham" userId="8d72369fc33db9c3" providerId="LiveId" clId="{07204934-A30F-4979-8AFF-E5FF11187C1B}" dt="2021-10-04T21:45:10.331" v="10098" actId="14100"/>
          <ac:picMkLst>
            <pc:docMk/>
            <pc:sldMk cId="1478036449" sldId="268"/>
            <ac:picMk id="4" creationId="{C6B7E673-1269-4732-927A-E2CD4B230468}"/>
          </ac:picMkLst>
        </pc:picChg>
      </pc:sldChg>
      <pc:sldChg chg="modSp new del mod">
        <pc:chgData name="Patrick Burcham" userId="8d72369fc33db9c3" providerId="LiveId" clId="{07204934-A30F-4979-8AFF-E5FF11187C1B}" dt="2021-10-02T02:39:55.285" v="1166" actId="2696"/>
        <pc:sldMkLst>
          <pc:docMk/>
          <pc:sldMk cId="3652688665" sldId="269"/>
        </pc:sldMkLst>
        <pc:spChg chg="mod">
          <ac:chgData name="Patrick Burcham" userId="8d72369fc33db9c3" providerId="LiveId" clId="{07204934-A30F-4979-8AFF-E5FF11187C1B}" dt="2021-10-02T02:34:47.215" v="814" actId="5793"/>
          <ac:spMkLst>
            <pc:docMk/>
            <pc:sldMk cId="3652688665" sldId="269"/>
            <ac:spMk id="2" creationId="{339F62A4-DE48-411C-B747-DF7857716885}"/>
          </ac:spMkLst>
        </pc:spChg>
        <pc:spChg chg="mod">
          <ac:chgData name="Patrick Burcham" userId="8d72369fc33db9c3" providerId="LiveId" clId="{07204934-A30F-4979-8AFF-E5FF11187C1B}" dt="2021-10-02T02:39:38.331" v="1144" actId="21"/>
          <ac:spMkLst>
            <pc:docMk/>
            <pc:sldMk cId="3652688665" sldId="269"/>
            <ac:spMk id="3" creationId="{BE2A0B66-06B6-4A2D-A8AD-952E396DCD0F}"/>
          </ac:spMkLst>
        </pc:spChg>
      </pc:sldChg>
      <pc:sldChg chg="modSp new del mod">
        <pc:chgData name="Patrick Burcham" userId="8d72369fc33db9c3" providerId="LiveId" clId="{07204934-A30F-4979-8AFF-E5FF11187C1B}" dt="2021-10-02T02:39:58.378" v="1167" actId="2696"/>
        <pc:sldMkLst>
          <pc:docMk/>
          <pc:sldMk cId="4271123076" sldId="270"/>
        </pc:sldMkLst>
        <pc:spChg chg="mod">
          <ac:chgData name="Patrick Burcham" userId="8d72369fc33db9c3" providerId="LiveId" clId="{07204934-A30F-4979-8AFF-E5FF11187C1B}" dt="2021-10-02T02:37:11.985" v="857" actId="20577"/>
          <ac:spMkLst>
            <pc:docMk/>
            <pc:sldMk cId="4271123076" sldId="270"/>
            <ac:spMk id="2" creationId="{0E183DCF-5348-4FC6-ADBC-D06C164809AF}"/>
          </ac:spMkLst>
        </pc:spChg>
      </pc:sldChg>
      <pc:sldChg chg="addSp delSp modSp new mod delAnim modNotesTx">
        <pc:chgData name="Patrick Burcham" userId="8d72369fc33db9c3" providerId="LiveId" clId="{07204934-A30F-4979-8AFF-E5FF11187C1B}" dt="2021-10-04T21:47:16.664" v="10200" actId="1038"/>
        <pc:sldMkLst>
          <pc:docMk/>
          <pc:sldMk cId="2908101619" sldId="271"/>
        </pc:sldMkLst>
        <pc:spChg chg="mod">
          <ac:chgData name="Patrick Burcham" userId="8d72369fc33db9c3" providerId="LiveId" clId="{07204934-A30F-4979-8AFF-E5FF11187C1B}" dt="2021-10-02T21:12:45.777" v="7776" actId="1076"/>
          <ac:spMkLst>
            <pc:docMk/>
            <pc:sldMk cId="2908101619" sldId="271"/>
            <ac:spMk id="2" creationId="{EF9153D9-4909-4B13-9009-90BFFA30F2E0}"/>
          </ac:spMkLst>
        </pc:spChg>
        <pc:spChg chg="del mod">
          <ac:chgData name="Patrick Burcham" userId="8d72369fc33db9c3" providerId="LiveId" clId="{07204934-A30F-4979-8AFF-E5FF11187C1B}" dt="2021-10-02T16:43:03.616" v="4051" actId="478"/>
          <ac:spMkLst>
            <pc:docMk/>
            <pc:sldMk cId="2908101619" sldId="271"/>
            <ac:spMk id="3" creationId="{12ACE7EE-338D-48A1-A6D3-2957EBE2F813}"/>
          </ac:spMkLst>
        </pc:spChg>
        <pc:spChg chg="add del mod">
          <ac:chgData name="Patrick Burcham" userId="8d72369fc33db9c3" providerId="LiveId" clId="{07204934-A30F-4979-8AFF-E5FF11187C1B}" dt="2021-10-02T16:43:05.199" v="4052" actId="478"/>
          <ac:spMkLst>
            <pc:docMk/>
            <pc:sldMk cId="2908101619" sldId="271"/>
            <ac:spMk id="11" creationId="{1E24A705-2626-4F66-9207-A7AAC7691A69}"/>
          </ac:spMkLst>
        </pc:spChg>
        <pc:grpChg chg="del">
          <ac:chgData name="Patrick Burcham" userId="8d72369fc33db9c3" providerId="LiveId" clId="{07204934-A30F-4979-8AFF-E5FF11187C1B}" dt="2021-10-02T20:00:28.835" v="5637" actId="478"/>
          <ac:grpSpMkLst>
            <pc:docMk/>
            <pc:sldMk cId="2908101619" sldId="271"/>
            <ac:grpSpMk id="27" creationId="{B3482AC3-D0CA-D944-8784-D8D292603987}"/>
          </ac:grpSpMkLst>
        </pc:grpChg>
        <pc:graphicFrameChg chg="add del mod">
          <ac:chgData name="Patrick Burcham" userId="8d72369fc33db9c3" providerId="LiveId" clId="{07204934-A30F-4979-8AFF-E5FF11187C1B}" dt="2021-10-02T16:42:55.953" v="4046" actId="478"/>
          <ac:graphicFrameMkLst>
            <pc:docMk/>
            <pc:sldMk cId="2908101619" sldId="271"/>
            <ac:graphicFrameMk id="4" creationId="{AB2CA267-9093-49BA-ACAE-86B3040C01BA}"/>
          </ac:graphicFrameMkLst>
        </pc:graphicFrameChg>
        <pc:picChg chg="del mod">
          <ac:chgData name="Patrick Burcham" userId="8d72369fc33db9c3" providerId="LiveId" clId="{07204934-A30F-4979-8AFF-E5FF11187C1B}" dt="2021-10-04T21:14:33.867" v="9645" actId="21"/>
          <ac:picMkLst>
            <pc:docMk/>
            <pc:sldMk cId="2908101619" sldId="271"/>
            <ac:picMk id="3" creationId="{EE57E8EA-1FAD-4EB7-9556-1F12F8A3D37A}"/>
          </ac:picMkLst>
        </pc:picChg>
        <pc:picChg chg="mod">
          <ac:chgData name="Patrick Burcham" userId="8d72369fc33db9c3" providerId="LiveId" clId="{07204934-A30F-4979-8AFF-E5FF11187C1B}" dt="2021-10-04T21:47:16.664" v="10200" actId="1038"/>
          <ac:picMkLst>
            <pc:docMk/>
            <pc:sldMk cId="2908101619" sldId="271"/>
            <ac:picMk id="4" creationId="{9F9B6202-7230-4874-8AAE-3BA95FE2DE80}"/>
          </ac:picMkLst>
        </pc:picChg>
        <pc:picChg chg="add del mod">
          <ac:chgData name="Patrick Burcham" userId="8d72369fc33db9c3" providerId="LiveId" clId="{07204934-A30F-4979-8AFF-E5FF11187C1B}" dt="2021-10-02T20:00:25.152" v="5636" actId="21"/>
          <ac:picMkLst>
            <pc:docMk/>
            <pc:sldMk cId="2908101619" sldId="271"/>
            <ac:picMk id="8" creationId="{F98E4B23-32DB-44A3-B159-771FD255D07A}"/>
          </ac:picMkLst>
        </pc:picChg>
        <pc:picChg chg="add del mod">
          <ac:chgData name="Patrick Burcham" userId="8d72369fc33db9c3" providerId="LiveId" clId="{07204934-A30F-4979-8AFF-E5FF11187C1B}" dt="2021-10-02T16:44:13.358" v="4060" actId="478"/>
          <ac:picMkLst>
            <pc:docMk/>
            <pc:sldMk cId="2908101619" sldId="271"/>
            <ac:picMk id="9" creationId="{AF0A6E08-B2A4-4B8D-AFD0-AA7625ED4CC6}"/>
          </ac:picMkLst>
        </pc:picChg>
        <pc:picChg chg="add del mod">
          <ac:chgData name="Patrick Burcham" userId="8d72369fc33db9c3" providerId="LiveId" clId="{07204934-A30F-4979-8AFF-E5FF11187C1B}" dt="2021-10-02T20:00:18.340" v="5633" actId="478"/>
          <ac:picMkLst>
            <pc:docMk/>
            <pc:sldMk cId="2908101619" sldId="271"/>
            <ac:picMk id="13" creationId="{ED653CE9-B600-4C92-99AF-0B122FBD0551}"/>
          </ac:picMkLst>
        </pc:picChg>
        <pc:picChg chg="add mod">
          <ac:chgData name="Patrick Burcham" userId="8d72369fc33db9c3" providerId="LiveId" clId="{07204934-A30F-4979-8AFF-E5FF11187C1B}" dt="2021-10-04T21:16:29.216" v="9647" actId="14100"/>
          <ac:picMkLst>
            <pc:docMk/>
            <pc:sldMk cId="2908101619" sldId="271"/>
            <ac:picMk id="22" creationId="{8A2929CC-DC1B-4EFD-A269-47D2914694AF}"/>
          </ac:picMkLst>
        </pc:picChg>
        <pc:picChg chg="add del mod">
          <ac:chgData name="Patrick Burcham" userId="8d72369fc33db9c3" providerId="LiveId" clId="{07204934-A30F-4979-8AFF-E5FF11187C1B}" dt="2021-10-02T20:01:18.642" v="5640" actId="478"/>
          <ac:picMkLst>
            <pc:docMk/>
            <pc:sldMk cId="2908101619" sldId="271"/>
            <ac:picMk id="28" creationId="{C59EC90B-7AF7-4877-8E15-5DFC4493B640}"/>
          </ac:picMkLst>
        </pc:picChg>
        <pc:inkChg chg="add del mod">
          <ac:chgData name="Patrick Burcham" userId="8d72369fc33db9c3" providerId="LiveId" clId="{07204934-A30F-4979-8AFF-E5FF11187C1B}" dt="2021-10-02T16:04:16.322" v="3665" actId="478"/>
          <ac:inkMkLst>
            <pc:docMk/>
            <pc:sldMk cId="2908101619" sldId="271"/>
            <ac:inkMk id="5" creationId="{CE9CC3CF-B6C6-F64E-863B-5E9C768F6464}"/>
          </ac:inkMkLst>
        </pc:inkChg>
      </pc:sldChg>
      <pc:sldChg chg="modSp new mod modNotesTx">
        <pc:chgData name="Patrick Burcham" userId="8d72369fc33db9c3" providerId="LiveId" clId="{07204934-A30F-4979-8AFF-E5FF11187C1B}" dt="2021-10-04T21:47:04.657" v="10192" actId="1038"/>
        <pc:sldMkLst>
          <pc:docMk/>
          <pc:sldMk cId="205017085" sldId="272"/>
        </pc:sldMkLst>
        <pc:spChg chg="mod">
          <ac:chgData name="Patrick Burcham" userId="8d72369fc33db9c3" providerId="LiveId" clId="{07204934-A30F-4979-8AFF-E5FF11187C1B}" dt="2021-10-02T17:21:42.747" v="5102" actId="20577"/>
          <ac:spMkLst>
            <pc:docMk/>
            <pc:sldMk cId="205017085" sldId="272"/>
            <ac:spMk id="2" creationId="{7F38B5E4-0A02-4D9C-8DA7-6B439D35DD57}"/>
          </ac:spMkLst>
        </pc:spChg>
        <pc:spChg chg="mod">
          <ac:chgData name="Patrick Burcham" userId="8d72369fc33db9c3" providerId="LiveId" clId="{07204934-A30F-4979-8AFF-E5FF11187C1B}" dt="2021-10-02T21:12:00.226" v="7759" actId="20577"/>
          <ac:spMkLst>
            <pc:docMk/>
            <pc:sldMk cId="205017085" sldId="272"/>
            <ac:spMk id="3" creationId="{33250854-836E-49A4-8D8A-32B71CF4987C}"/>
          </ac:spMkLst>
        </pc:spChg>
        <pc:picChg chg="mod">
          <ac:chgData name="Patrick Burcham" userId="8d72369fc33db9c3" providerId="LiveId" clId="{07204934-A30F-4979-8AFF-E5FF11187C1B}" dt="2021-10-04T21:47:04.657" v="10192" actId="1038"/>
          <ac:picMkLst>
            <pc:docMk/>
            <pc:sldMk cId="205017085" sldId="272"/>
            <ac:picMk id="6" creationId="{01A91ABA-0DF8-48F2-BCD3-68A7CCE07718}"/>
          </ac:picMkLst>
        </pc:picChg>
      </pc:sldChg>
      <pc:sldChg chg="modSp new mod modNotesTx">
        <pc:chgData name="Patrick Burcham" userId="8d72369fc33db9c3" providerId="LiveId" clId="{07204934-A30F-4979-8AFF-E5FF11187C1B}" dt="2021-10-04T21:46:02.346" v="10136" actId="1038"/>
        <pc:sldMkLst>
          <pc:docMk/>
          <pc:sldMk cId="1959299342" sldId="273"/>
        </pc:sldMkLst>
        <pc:spChg chg="mod">
          <ac:chgData name="Patrick Burcham" userId="8d72369fc33db9c3" providerId="LiveId" clId="{07204934-A30F-4979-8AFF-E5FF11187C1B}" dt="2021-10-02T20:37:26.017" v="5856" actId="20577"/>
          <ac:spMkLst>
            <pc:docMk/>
            <pc:sldMk cId="1959299342" sldId="273"/>
            <ac:spMk id="2" creationId="{F7BC56A0-96A0-4176-A171-6C976D194B5E}"/>
          </ac:spMkLst>
        </pc:spChg>
        <pc:spChg chg="mod">
          <ac:chgData name="Patrick Burcham" userId="8d72369fc33db9c3" providerId="LiveId" clId="{07204934-A30F-4979-8AFF-E5FF11187C1B}" dt="2021-10-02T20:40:04.285" v="6088" actId="20577"/>
          <ac:spMkLst>
            <pc:docMk/>
            <pc:sldMk cId="1959299342" sldId="273"/>
            <ac:spMk id="3" creationId="{A02FF764-E7CB-4948-87DD-BCC8CBCFAB23}"/>
          </ac:spMkLst>
        </pc:spChg>
        <pc:picChg chg="mod">
          <ac:chgData name="Patrick Burcham" userId="8d72369fc33db9c3" providerId="LiveId" clId="{07204934-A30F-4979-8AFF-E5FF11187C1B}" dt="2021-10-04T21:46:02.346" v="10136" actId="1038"/>
          <ac:picMkLst>
            <pc:docMk/>
            <pc:sldMk cId="1959299342" sldId="273"/>
            <ac:picMk id="6" creationId="{0EEB28F2-58A0-4767-8456-092C3DBCAE1F}"/>
          </ac:picMkLst>
        </pc:picChg>
      </pc:sldChg>
      <pc:sldChg chg="delSp modSp new mod ord modNotesTx">
        <pc:chgData name="Patrick Burcham" userId="8d72369fc33db9c3" providerId="LiveId" clId="{07204934-A30F-4979-8AFF-E5FF11187C1B}" dt="2021-10-04T21:45:18.958" v="10101" actId="1076"/>
        <pc:sldMkLst>
          <pc:docMk/>
          <pc:sldMk cId="2650515326" sldId="274"/>
        </pc:sldMkLst>
        <pc:spChg chg="mod">
          <ac:chgData name="Patrick Burcham" userId="8d72369fc33db9c3" providerId="LiveId" clId="{07204934-A30F-4979-8AFF-E5FF11187C1B}" dt="2021-10-02T17:24:06.528" v="5439" actId="313"/>
          <ac:spMkLst>
            <pc:docMk/>
            <pc:sldMk cId="2650515326" sldId="274"/>
            <ac:spMk id="2" creationId="{A040E41B-4311-4BF8-8B07-B2EDEC0CD7D2}"/>
          </ac:spMkLst>
        </pc:spChg>
        <pc:spChg chg="mod">
          <ac:chgData name="Patrick Burcham" userId="8d72369fc33db9c3" providerId="LiveId" clId="{07204934-A30F-4979-8AFF-E5FF11187C1B}" dt="2021-10-02T21:28:04.620" v="7970" actId="20577"/>
          <ac:spMkLst>
            <pc:docMk/>
            <pc:sldMk cId="2650515326" sldId="274"/>
            <ac:spMk id="3" creationId="{CB8E103B-C6F1-4651-884D-FE6FC1F841D4}"/>
          </ac:spMkLst>
        </pc:spChg>
        <pc:picChg chg="mod">
          <ac:chgData name="Patrick Burcham" userId="8d72369fc33db9c3" providerId="LiveId" clId="{07204934-A30F-4979-8AFF-E5FF11187C1B}" dt="2021-10-04T21:45:18.958" v="10101" actId="1076"/>
          <ac:picMkLst>
            <pc:docMk/>
            <pc:sldMk cId="2650515326" sldId="274"/>
            <ac:picMk id="5" creationId="{A99734CD-4C7D-4A06-881B-1B416594EF17}"/>
          </ac:picMkLst>
        </pc:picChg>
        <pc:inkChg chg="add del mod">
          <ac:chgData name="Patrick Burcham" userId="8d72369fc33db9c3" providerId="LiveId" clId="{07204934-A30F-4979-8AFF-E5FF11187C1B}" dt="2021-10-02T16:05:13.753" v="3691" actId="478"/>
          <ac:inkMkLst>
            <pc:docMk/>
            <pc:sldMk cId="2650515326" sldId="274"/>
            <ac:inkMk id="4" creationId="{BB856B9D-3D85-6941-9611-A0EF8929E7C8}"/>
          </ac:inkMkLst>
        </pc:inkChg>
      </pc:sldChg>
      <pc:sldChg chg="delSp modSp new mod ord">
        <pc:chgData name="Patrick Burcham" userId="8d72369fc33db9c3" providerId="LiveId" clId="{07204934-A30F-4979-8AFF-E5FF11187C1B}" dt="2021-10-04T21:45:05.867" v="10096" actId="1076"/>
        <pc:sldMkLst>
          <pc:docMk/>
          <pc:sldMk cId="598455400" sldId="275"/>
        </pc:sldMkLst>
        <pc:spChg chg="mod">
          <ac:chgData name="Patrick Burcham" userId="8d72369fc33db9c3" providerId="LiveId" clId="{07204934-A30F-4979-8AFF-E5FF11187C1B}" dt="2021-10-02T14:33:32.313" v="3644"/>
          <ac:spMkLst>
            <pc:docMk/>
            <pc:sldMk cId="598455400" sldId="275"/>
            <ac:spMk id="2" creationId="{9ED8FC97-7DF4-4DDD-9CD4-623821EF9BF9}"/>
          </ac:spMkLst>
        </pc:spChg>
        <pc:spChg chg="mod">
          <ac:chgData name="Patrick Burcham" userId="8d72369fc33db9c3" providerId="LiveId" clId="{07204934-A30F-4979-8AFF-E5FF11187C1B}" dt="2021-10-02T17:24:46.271" v="5498" actId="20577"/>
          <ac:spMkLst>
            <pc:docMk/>
            <pc:sldMk cId="598455400" sldId="275"/>
            <ac:spMk id="3" creationId="{DAB8B9A1-A98C-4E8B-BAD5-3AC5512B8B4C}"/>
          </ac:spMkLst>
        </pc:spChg>
        <pc:picChg chg="mod">
          <ac:chgData name="Patrick Burcham" userId="8d72369fc33db9c3" providerId="LiveId" clId="{07204934-A30F-4979-8AFF-E5FF11187C1B}" dt="2021-10-04T21:45:05.867" v="10096" actId="1076"/>
          <ac:picMkLst>
            <pc:docMk/>
            <pc:sldMk cId="598455400" sldId="275"/>
            <ac:picMk id="4" creationId="{F9EAD772-B46C-435E-88A4-C56642369FE2}"/>
          </ac:picMkLst>
        </pc:picChg>
        <pc:inkChg chg="add del mod">
          <ac:chgData name="Patrick Burcham" userId="8d72369fc33db9c3" providerId="LiveId" clId="{07204934-A30F-4979-8AFF-E5FF11187C1B}" dt="2021-10-02T17:08:34.982" v="4116" actId="478"/>
          <ac:inkMkLst>
            <pc:docMk/>
            <pc:sldMk cId="598455400" sldId="275"/>
            <ac:inkMk id="4" creationId="{A950E14E-E268-094E-8FA6-8E04217B0F7E}"/>
          </ac:inkMkLst>
        </pc:inkChg>
      </pc:sldChg>
      <pc:sldChg chg="addSp delSp modSp new mod">
        <pc:chgData name="Patrick Burcham" userId="8d72369fc33db9c3" providerId="LiveId" clId="{07204934-A30F-4979-8AFF-E5FF11187C1B}" dt="2021-10-04T21:44:51.388" v="10093" actId="1076"/>
        <pc:sldMkLst>
          <pc:docMk/>
          <pc:sldMk cId="2143685867" sldId="276"/>
        </pc:sldMkLst>
        <pc:spChg chg="add del mod">
          <ac:chgData name="Patrick Burcham" userId="8d72369fc33db9c3" providerId="LiveId" clId="{07204934-A30F-4979-8AFF-E5FF11187C1B}" dt="2021-10-02T21:06:15.924" v="6647" actId="478"/>
          <ac:spMkLst>
            <pc:docMk/>
            <pc:sldMk cId="2143685867" sldId="276"/>
            <ac:spMk id="2" creationId="{539D4AEA-80D9-425D-9FF6-3EDC2F3ECB52}"/>
          </ac:spMkLst>
        </pc:spChg>
        <pc:spChg chg="mod">
          <ac:chgData name="Patrick Burcham" userId="8d72369fc33db9c3" providerId="LiveId" clId="{07204934-A30F-4979-8AFF-E5FF11187C1B}" dt="2021-10-02T21:39:06.469" v="9268" actId="20577"/>
          <ac:spMkLst>
            <pc:docMk/>
            <pc:sldMk cId="2143685867" sldId="276"/>
            <ac:spMk id="3" creationId="{391710BD-6796-4222-A4AB-93D3B3BDE5C1}"/>
          </ac:spMkLst>
        </pc:spChg>
        <pc:spChg chg="add del mod">
          <ac:chgData name="Patrick Burcham" userId="8d72369fc33db9c3" providerId="LiveId" clId="{07204934-A30F-4979-8AFF-E5FF11187C1B}" dt="2021-10-02T21:06:15.924" v="6647" actId="478"/>
          <ac:spMkLst>
            <pc:docMk/>
            <pc:sldMk cId="2143685867" sldId="276"/>
            <ac:spMk id="22" creationId="{F8736CAD-FFDB-43A6-84B4-24EAA937F2A0}"/>
          </ac:spMkLst>
        </pc:spChg>
        <pc:grpChg chg="del">
          <ac:chgData name="Patrick Burcham" userId="8d72369fc33db9c3" providerId="LiveId" clId="{07204934-A30F-4979-8AFF-E5FF11187C1B}" dt="2021-10-02T21:06:20.234" v="6652" actId="478"/>
          <ac:grpSpMkLst>
            <pc:docMk/>
            <pc:sldMk cId="2143685867" sldId="276"/>
            <ac:grpSpMk id="21" creationId="{CC9E4D3F-C56C-3D40-B3C0-CA54CC04F6DD}"/>
          </ac:grpSpMkLst>
        </pc:grpChg>
        <pc:picChg chg="mod">
          <ac:chgData name="Patrick Burcham" userId="8d72369fc33db9c3" providerId="LiveId" clId="{07204934-A30F-4979-8AFF-E5FF11187C1B}" dt="2021-10-04T21:44:51.388" v="10093" actId="1076"/>
          <ac:picMkLst>
            <pc:docMk/>
            <pc:sldMk cId="2143685867" sldId="276"/>
            <ac:picMk id="4" creationId="{42D3BA95-7A7C-4E0B-9AAC-35B5A2842047}"/>
          </ac:picMkLst>
        </pc:picChg>
        <pc:inkChg chg="del">
          <ac:chgData name="Patrick Burcham" userId="8d72369fc33db9c3" providerId="LiveId" clId="{07204934-A30F-4979-8AFF-E5FF11187C1B}" dt="2021-10-02T21:06:12.058" v="6641" actId="478"/>
          <ac:inkMkLst>
            <pc:docMk/>
            <pc:sldMk cId="2143685867" sldId="276"/>
            <ac:inkMk id="4" creationId="{9C5EF883-86BB-F84D-9AB0-0FEA806CC259}"/>
          </ac:inkMkLst>
        </pc:inkChg>
        <pc:inkChg chg="del">
          <ac:chgData name="Patrick Burcham" userId="8d72369fc33db9c3" providerId="LiveId" clId="{07204934-A30F-4979-8AFF-E5FF11187C1B}" dt="2021-10-02T21:06:17.147" v="6648" actId="478"/>
          <ac:inkMkLst>
            <pc:docMk/>
            <pc:sldMk cId="2143685867" sldId="276"/>
            <ac:inkMk id="5" creationId="{AA6C3097-9F06-CE4E-AA92-62040BB1D498}"/>
          </ac:inkMkLst>
        </pc:inkChg>
        <pc:inkChg chg="del">
          <ac:chgData name="Patrick Burcham" userId="8d72369fc33db9c3" providerId="LiveId" clId="{07204934-A30F-4979-8AFF-E5FF11187C1B}" dt="2021-10-02T21:06:14.010" v="6644" actId="478"/>
          <ac:inkMkLst>
            <pc:docMk/>
            <pc:sldMk cId="2143685867" sldId="276"/>
            <ac:inkMk id="6" creationId="{9B2EEB98-8963-AB44-890F-FF99573B53E8}"/>
          </ac:inkMkLst>
        </pc:inkChg>
        <pc:inkChg chg="del">
          <ac:chgData name="Patrick Burcham" userId="8d72369fc33db9c3" providerId="LiveId" clId="{07204934-A30F-4979-8AFF-E5FF11187C1B}" dt="2021-10-02T21:06:13.394" v="6643" actId="478"/>
          <ac:inkMkLst>
            <pc:docMk/>
            <pc:sldMk cId="2143685867" sldId="276"/>
            <ac:inkMk id="7" creationId="{8DE2CE68-8AF4-5E48-81D3-45CFAD4CBBD3}"/>
          </ac:inkMkLst>
        </pc:inkChg>
        <pc:inkChg chg="del">
          <ac:chgData name="Patrick Burcham" userId="8d72369fc33db9c3" providerId="LiveId" clId="{07204934-A30F-4979-8AFF-E5FF11187C1B}" dt="2021-10-02T21:06:12.867" v="6642" actId="478"/>
          <ac:inkMkLst>
            <pc:docMk/>
            <pc:sldMk cId="2143685867" sldId="276"/>
            <ac:inkMk id="8" creationId="{CB4EE99E-4466-FF47-AD21-79DFB92B0687}"/>
          </ac:inkMkLst>
        </pc:inkChg>
        <pc:inkChg chg="del">
          <ac:chgData name="Patrick Burcham" userId="8d72369fc33db9c3" providerId="LiveId" clId="{07204934-A30F-4979-8AFF-E5FF11187C1B}" dt="2021-10-02T21:06:17.746" v="6649" actId="478"/>
          <ac:inkMkLst>
            <pc:docMk/>
            <pc:sldMk cId="2143685867" sldId="276"/>
            <ac:inkMk id="9" creationId="{D0CCB21E-493B-D249-B09B-5AA33A0AE125}"/>
          </ac:inkMkLst>
        </pc:inkChg>
        <pc:inkChg chg="del">
          <ac:chgData name="Patrick Burcham" userId="8d72369fc33db9c3" providerId="LiveId" clId="{07204934-A30F-4979-8AFF-E5FF11187C1B}" dt="2021-10-02T21:06:18.266" v="6650" actId="478"/>
          <ac:inkMkLst>
            <pc:docMk/>
            <pc:sldMk cId="2143685867" sldId="276"/>
            <ac:inkMk id="10" creationId="{8C39B097-A660-974E-8FC8-3416D0101502}"/>
          </ac:inkMkLst>
        </pc:inkChg>
        <pc:inkChg chg="del">
          <ac:chgData name="Patrick Burcham" userId="8d72369fc33db9c3" providerId="LiveId" clId="{07204934-A30F-4979-8AFF-E5FF11187C1B}" dt="2021-10-02T21:06:19.113" v="6651" actId="478"/>
          <ac:inkMkLst>
            <pc:docMk/>
            <pc:sldMk cId="2143685867" sldId="276"/>
            <ac:inkMk id="11" creationId="{6358C256-8A85-C44B-A29A-0E91988D7259}"/>
          </ac:inkMkLst>
        </pc:inkChg>
      </pc:sldChg>
      <pc:sldChg chg="delSp modSp new mod delAnim modNotesTx">
        <pc:chgData name="Patrick Burcham" userId="8d72369fc33db9c3" providerId="LiveId" clId="{07204934-A30F-4979-8AFF-E5FF11187C1B}" dt="2021-10-04T21:47:45.104" v="10216" actId="1036"/>
        <pc:sldMkLst>
          <pc:docMk/>
          <pc:sldMk cId="406456794" sldId="277"/>
        </pc:sldMkLst>
        <pc:spChg chg="mod">
          <ac:chgData name="Patrick Burcham" userId="8d72369fc33db9c3" providerId="LiveId" clId="{07204934-A30F-4979-8AFF-E5FF11187C1B}" dt="2021-10-02T21:11:09.663" v="7719"/>
          <ac:spMkLst>
            <pc:docMk/>
            <pc:sldMk cId="406456794" sldId="277"/>
            <ac:spMk id="2" creationId="{9721E9DB-47D0-41AF-B5BB-B98727687CAF}"/>
          </ac:spMkLst>
        </pc:spChg>
        <pc:spChg chg="mod">
          <ac:chgData name="Patrick Burcham" userId="8d72369fc33db9c3" providerId="LiveId" clId="{07204934-A30F-4979-8AFF-E5FF11187C1B}" dt="2021-10-02T19:57:57.997" v="5632" actId="20577"/>
          <ac:spMkLst>
            <pc:docMk/>
            <pc:sldMk cId="406456794" sldId="277"/>
            <ac:spMk id="3" creationId="{DFDA2408-6671-448F-87D8-FB16A1BF41E1}"/>
          </ac:spMkLst>
        </pc:spChg>
        <pc:picChg chg="del mod">
          <ac:chgData name="Patrick Burcham" userId="8d72369fc33db9c3" providerId="LiveId" clId="{07204934-A30F-4979-8AFF-E5FF11187C1B}" dt="2021-10-04T20:55:34.201" v="9320" actId="21"/>
          <ac:picMkLst>
            <pc:docMk/>
            <pc:sldMk cId="406456794" sldId="277"/>
            <ac:picMk id="4" creationId="{9BDA0C4F-AA95-4986-AD33-3C18062F945D}"/>
          </ac:picMkLst>
        </pc:picChg>
        <pc:picChg chg="del mod">
          <ac:chgData name="Patrick Burcham" userId="8d72369fc33db9c3" providerId="LiveId" clId="{07204934-A30F-4979-8AFF-E5FF11187C1B}" dt="2021-10-04T20:56:28.250" v="9339" actId="21"/>
          <ac:picMkLst>
            <pc:docMk/>
            <pc:sldMk cId="406456794" sldId="277"/>
            <ac:picMk id="5" creationId="{7901D8B3-384F-423F-9ACD-255B42D80E8D}"/>
          </ac:picMkLst>
        </pc:picChg>
        <pc:picChg chg="mod">
          <ac:chgData name="Patrick Burcham" userId="8d72369fc33db9c3" providerId="LiveId" clId="{07204934-A30F-4979-8AFF-E5FF11187C1B}" dt="2021-10-04T21:47:45.104" v="10216" actId="1036"/>
          <ac:picMkLst>
            <pc:docMk/>
            <pc:sldMk cId="406456794" sldId="277"/>
            <ac:picMk id="6" creationId="{694DB0F9-66CE-45B3-A336-CFFFDA8042AB}"/>
          </ac:picMkLst>
        </pc:picChg>
        <pc:inkChg chg="del">
          <ac:chgData name="Patrick Burcham" userId="8d72369fc33db9c3" providerId="LiveId" clId="{07204934-A30F-4979-8AFF-E5FF11187C1B}" dt="2021-10-02T19:57:46.351" v="5615" actId="478"/>
          <ac:inkMkLst>
            <pc:docMk/>
            <pc:sldMk cId="406456794" sldId="277"/>
            <ac:inkMk id="4" creationId="{0764D931-91D0-2B48-A40E-B3CB84A10B3A}"/>
          </ac:inkMkLst>
        </pc:inkChg>
        <pc:inkChg chg="add del mod">
          <ac:chgData name="Patrick Burcham" userId="8d72369fc33db9c3" providerId="LiveId" clId="{07204934-A30F-4979-8AFF-E5FF11187C1B}" dt="2021-10-02T16:04:02.415" v="3661" actId="478"/>
          <ac:inkMkLst>
            <pc:docMk/>
            <pc:sldMk cId="406456794" sldId="277"/>
            <ac:inkMk id="4" creationId="{55EDCD98-F7F2-934F-80F0-BB771C017EED}"/>
          </ac:inkMkLst>
        </pc:inkChg>
      </pc:sldChg>
      <pc:sldChg chg="addSp delSp modSp mod delAnim modNotesTx">
        <pc:chgData name="Patrick Burcham" userId="8d72369fc33db9c3" providerId="LiveId" clId="{07204934-A30F-4979-8AFF-E5FF11187C1B}" dt="2021-10-04T21:46:43.849" v="10175" actId="1038"/>
        <pc:sldMkLst>
          <pc:docMk/>
          <pc:sldMk cId="14997062" sldId="278"/>
        </pc:sldMkLst>
        <pc:spChg chg="mod">
          <ac:chgData name="Patrick Burcham" userId="8d72369fc33db9c3" providerId="LiveId" clId="{07204934-A30F-4979-8AFF-E5FF11187C1B}" dt="2021-10-02T21:19:10.089" v="7885" actId="14100"/>
          <ac:spMkLst>
            <pc:docMk/>
            <pc:sldMk cId="14997062" sldId="278"/>
            <ac:spMk id="2" creationId="{05002770-18DD-4ADC-B269-77B6AAB7C30D}"/>
          </ac:spMkLst>
        </pc:spChg>
        <pc:spChg chg="add mod">
          <ac:chgData name="Patrick Burcham" userId="8d72369fc33db9c3" providerId="LiveId" clId="{07204934-A30F-4979-8AFF-E5FF11187C1B}" dt="2021-10-02T17:15:57.851" v="4598" actId="20577"/>
          <ac:spMkLst>
            <pc:docMk/>
            <pc:sldMk cId="14997062" sldId="278"/>
            <ac:spMk id="4" creationId="{19E8C0D0-6A7F-4BF5-84C4-9CD7A465799C}"/>
          </ac:spMkLst>
        </pc:spChg>
        <pc:graphicFrameChg chg="del">
          <ac:chgData name="Patrick Burcham" userId="8d72369fc33db9c3" providerId="LiveId" clId="{07204934-A30F-4979-8AFF-E5FF11187C1B}" dt="2021-10-02T13:52:57.521" v="2338" actId="478"/>
          <ac:graphicFrameMkLst>
            <pc:docMk/>
            <pc:sldMk cId="14997062" sldId="278"/>
            <ac:graphicFrameMk id="5" creationId="{49F3F246-219D-4694-B186-C7A47FEF543D}"/>
          </ac:graphicFrameMkLst>
        </pc:graphicFrameChg>
        <pc:graphicFrameChg chg="del mod">
          <ac:chgData name="Patrick Burcham" userId="8d72369fc33db9c3" providerId="LiveId" clId="{07204934-A30F-4979-8AFF-E5FF11187C1B}" dt="2021-10-02T17:15:37.085" v="4568" actId="478"/>
          <ac:graphicFrameMkLst>
            <pc:docMk/>
            <pc:sldMk cId="14997062" sldId="278"/>
            <ac:graphicFrameMk id="6" creationId="{15D39A38-7405-43C2-B008-52987B582E74}"/>
          </ac:graphicFrameMkLst>
        </pc:graphicFrameChg>
        <pc:graphicFrameChg chg="add del mod">
          <ac:chgData name="Patrick Burcham" userId="8d72369fc33db9c3" providerId="LiveId" clId="{07204934-A30F-4979-8AFF-E5FF11187C1B}" dt="2021-10-02T13:57:12.676" v="2515" actId="478"/>
          <ac:graphicFrameMkLst>
            <pc:docMk/>
            <pc:sldMk cId="14997062" sldId="278"/>
            <ac:graphicFrameMk id="7" creationId="{E80C2366-D1FD-49FD-9182-1548181F30A8}"/>
          </ac:graphicFrameMkLst>
        </pc:graphicFrameChg>
        <pc:graphicFrameChg chg="add del mod">
          <ac:chgData name="Patrick Burcham" userId="8d72369fc33db9c3" providerId="LiveId" clId="{07204934-A30F-4979-8AFF-E5FF11187C1B}" dt="2021-10-02T16:56:27.455" v="4090" actId="478"/>
          <ac:graphicFrameMkLst>
            <pc:docMk/>
            <pc:sldMk cId="14997062" sldId="278"/>
            <ac:graphicFrameMk id="8" creationId="{E80C2366-D1FD-49FD-9182-1548181F30A8}"/>
          </ac:graphicFrameMkLst>
        </pc:graphicFrameChg>
        <pc:picChg chg="del mod">
          <ac:chgData name="Patrick Burcham" userId="8d72369fc33db9c3" providerId="LiveId" clId="{07204934-A30F-4979-8AFF-E5FF11187C1B}" dt="2021-10-04T21:27:31.796" v="9859" actId="21"/>
          <ac:picMkLst>
            <pc:docMk/>
            <pc:sldMk cId="14997062" sldId="278"/>
            <ac:picMk id="3" creationId="{C96BB5C3-5C84-4FCF-97A4-5889CC8733A1}"/>
          </ac:picMkLst>
        </pc:picChg>
        <pc:picChg chg="mod">
          <ac:chgData name="Patrick Burcham" userId="8d72369fc33db9c3" providerId="LiveId" clId="{07204934-A30F-4979-8AFF-E5FF11187C1B}" dt="2021-10-04T21:46:43.849" v="10175" actId="1038"/>
          <ac:picMkLst>
            <pc:docMk/>
            <pc:sldMk cId="14997062" sldId="278"/>
            <ac:picMk id="5" creationId="{3A857759-03CE-41F3-8BC2-2ACC47D0CC1E}"/>
          </ac:picMkLst>
        </pc:picChg>
        <pc:picChg chg="add del mod">
          <ac:chgData name="Patrick Burcham" userId="8d72369fc33db9c3" providerId="LiveId" clId="{07204934-A30F-4979-8AFF-E5FF11187C1B}" dt="2021-10-02T21:22:06.245" v="7889" actId="478"/>
          <ac:picMkLst>
            <pc:docMk/>
            <pc:sldMk cId="14997062" sldId="278"/>
            <ac:picMk id="5" creationId="{C8957EE3-DEB9-4A2D-8DA7-35160CE0C01B}"/>
          </ac:picMkLst>
        </pc:picChg>
        <pc:picChg chg="add mod">
          <ac:chgData name="Patrick Burcham" userId="8d72369fc33db9c3" providerId="LiveId" clId="{07204934-A30F-4979-8AFF-E5FF11187C1B}" dt="2021-10-02T21:22:09.651" v="7891" actId="1076"/>
          <ac:picMkLst>
            <pc:docMk/>
            <pc:sldMk cId="14997062" sldId="278"/>
            <ac:picMk id="7" creationId="{21265FA1-F543-4220-B246-89243841D6DB}"/>
          </ac:picMkLst>
        </pc:picChg>
        <pc:picChg chg="add del mod">
          <ac:chgData name="Patrick Burcham" userId="8d72369fc33db9c3" providerId="LiveId" clId="{07204934-A30F-4979-8AFF-E5FF11187C1B}" dt="2021-10-02T21:18:56.177" v="7880" actId="478"/>
          <ac:picMkLst>
            <pc:docMk/>
            <pc:sldMk cId="14997062" sldId="278"/>
            <ac:picMk id="11" creationId="{A4785E2A-855D-41AF-A9F2-BD00965CA990}"/>
          </ac:picMkLst>
        </pc:picChg>
        <pc:inkChg chg="add del mod">
          <ac:chgData name="Patrick Burcham" userId="8d72369fc33db9c3" providerId="LiveId" clId="{07204934-A30F-4979-8AFF-E5FF11187C1B}" dt="2021-10-02T16:04:31.323" v="3669" actId="478"/>
          <ac:inkMkLst>
            <pc:docMk/>
            <pc:sldMk cId="14997062" sldId="278"/>
            <ac:inkMk id="3" creationId="{7AF2AC4A-34C6-3249-B285-BA53A1F6A999}"/>
          </ac:inkMkLst>
        </pc:inkChg>
      </pc:sldChg>
      <pc:sldChg chg="modSp new mod modNotesTx">
        <pc:chgData name="Patrick Burcham" userId="8d72369fc33db9c3" providerId="LiveId" clId="{07204934-A30F-4979-8AFF-E5FF11187C1B}" dt="2021-10-04T21:46:33.873" v="10167" actId="1038"/>
        <pc:sldMkLst>
          <pc:docMk/>
          <pc:sldMk cId="3218915238" sldId="279"/>
        </pc:sldMkLst>
        <pc:spChg chg="mod">
          <ac:chgData name="Patrick Burcham" userId="8d72369fc33db9c3" providerId="LiveId" clId="{07204934-A30F-4979-8AFF-E5FF11187C1B}" dt="2021-10-02T17:22:33.033" v="5222" actId="20577"/>
          <ac:spMkLst>
            <pc:docMk/>
            <pc:sldMk cId="3218915238" sldId="279"/>
            <ac:spMk id="2" creationId="{770F7AAA-4222-4BD3-A42F-4A8A200BE988}"/>
          </ac:spMkLst>
        </pc:spChg>
        <pc:spChg chg="mod">
          <ac:chgData name="Patrick Burcham" userId="8d72369fc33db9c3" providerId="LiveId" clId="{07204934-A30F-4979-8AFF-E5FF11187C1B}" dt="2021-10-02T14:33:32.313" v="3644"/>
          <ac:spMkLst>
            <pc:docMk/>
            <pc:sldMk cId="3218915238" sldId="279"/>
            <ac:spMk id="3" creationId="{06134655-19DA-4D0E-8984-1C18671271AA}"/>
          </ac:spMkLst>
        </pc:spChg>
        <pc:picChg chg="mod">
          <ac:chgData name="Patrick Burcham" userId="8d72369fc33db9c3" providerId="LiveId" clId="{07204934-A30F-4979-8AFF-E5FF11187C1B}" dt="2021-10-04T21:46:33.873" v="10167" actId="1038"/>
          <ac:picMkLst>
            <pc:docMk/>
            <pc:sldMk cId="3218915238" sldId="279"/>
            <ac:picMk id="6" creationId="{32CAC685-8708-4E9E-9B72-3850450FA08F}"/>
          </ac:picMkLst>
        </pc:picChg>
      </pc:sldChg>
      <pc:sldChg chg="addSp delSp modSp add mod ord modNotesTx">
        <pc:chgData name="Patrick Burcham" userId="8d72369fc33db9c3" providerId="LiveId" clId="{07204934-A30F-4979-8AFF-E5FF11187C1B}" dt="2021-10-04T21:45:38.138" v="10122" actId="1037"/>
        <pc:sldMkLst>
          <pc:docMk/>
          <pc:sldMk cId="4217668294" sldId="280"/>
        </pc:sldMkLst>
        <pc:spChg chg="mod">
          <ac:chgData name="Patrick Burcham" userId="8d72369fc33db9c3" providerId="LiveId" clId="{07204934-A30F-4979-8AFF-E5FF11187C1B}" dt="2021-10-02T21:27:29.501" v="7954" actId="1076"/>
          <ac:spMkLst>
            <pc:docMk/>
            <pc:sldMk cId="4217668294" sldId="280"/>
            <ac:spMk id="2" creationId="{557780B4-5D84-4247-9B49-77F8C2A2AD0F}"/>
          </ac:spMkLst>
        </pc:spChg>
        <pc:spChg chg="add mod">
          <ac:chgData name="Patrick Burcham" userId="8d72369fc33db9c3" providerId="LiveId" clId="{07204934-A30F-4979-8AFF-E5FF11187C1B}" dt="2021-10-02T21:39:40.602" v="9269" actId="14100"/>
          <ac:spMkLst>
            <pc:docMk/>
            <pc:sldMk cId="4217668294" sldId="280"/>
            <ac:spMk id="4" creationId="{E25EEA3B-13C7-4C2E-A8DB-FE65FE2D67F8}"/>
          </ac:spMkLst>
        </pc:spChg>
        <pc:graphicFrameChg chg="add mod">
          <ac:chgData name="Patrick Burcham" userId="8d72369fc33db9c3" providerId="LiveId" clId="{07204934-A30F-4979-8AFF-E5FF11187C1B}" dt="2021-10-02T21:27:43.463" v="7963" actId="403"/>
          <ac:graphicFrameMkLst>
            <pc:docMk/>
            <pc:sldMk cId="4217668294" sldId="280"/>
            <ac:graphicFrameMk id="6" creationId="{96DE80FC-DA2F-411A-B429-72A939B0F55F}"/>
          </ac:graphicFrameMkLst>
        </pc:graphicFrameChg>
        <pc:picChg chg="mod">
          <ac:chgData name="Patrick Burcham" userId="8d72369fc33db9c3" providerId="LiveId" clId="{07204934-A30F-4979-8AFF-E5FF11187C1B}" dt="2021-10-04T21:45:38.138" v="10122" actId="1037"/>
          <ac:picMkLst>
            <pc:docMk/>
            <pc:sldMk cId="4217668294" sldId="280"/>
            <ac:picMk id="3" creationId="{6208771F-5E66-4647-B811-BE3A1AF597BD}"/>
          </ac:picMkLst>
        </pc:picChg>
        <pc:picChg chg="del">
          <ac:chgData name="Patrick Burcham" userId="8d72369fc33db9c3" providerId="LiveId" clId="{07204934-A30F-4979-8AFF-E5FF11187C1B}" dt="2021-10-02T14:15:04.276" v="2802" actId="478"/>
          <ac:picMkLst>
            <pc:docMk/>
            <pc:sldMk cId="4217668294" sldId="280"/>
            <ac:picMk id="5" creationId="{CC5A7102-E82C-48BA-BE27-2669A9E66E3E}"/>
          </ac:picMkLst>
        </pc:picChg>
        <pc:inkChg chg="del">
          <ac:chgData name="Patrick Burcham" userId="8d72369fc33db9c3" providerId="LiveId" clId="{07204934-A30F-4979-8AFF-E5FF11187C1B}" dt="2021-10-02T16:04:59.521" v="3686" actId="478"/>
          <ac:inkMkLst>
            <pc:docMk/>
            <pc:sldMk cId="4217668294" sldId="280"/>
            <ac:inkMk id="3" creationId="{73950649-7358-6A45-A556-5D4644E4AFD8}"/>
          </ac:inkMkLst>
        </pc:inkChg>
      </pc:sldChg>
      <pc:sldChg chg="delSp modSp new mod modNotesTx">
        <pc:chgData name="Patrick Burcham" userId="8d72369fc33db9c3" providerId="LiveId" clId="{07204934-A30F-4979-8AFF-E5FF11187C1B}" dt="2021-10-04T21:44:36.654" v="10089" actId="14100"/>
        <pc:sldMkLst>
          <pc:docMk/>
          <pc:sldMk cId="4190210470" sldId="281"/>
        </pc:sldMkLst>
        <pc:spChg chg="mod">
          <ac:chgData name="Patrick Burcham" userId="8d72369fc33db9c3" providerId="LiveId" clId="{07204934-A30F-4979-8AFF-E5FF11187C1B}" dt="2021-10-02T14:33:32.313" v="3644"/>
          <ac:spMkLst>
            <pc:docMk/>
            <pc:sldMk cId="4190210470" sldId="281"/>
            <ac:spMk id="2" creationId="{E25BC7C6-DADA-4BA4-BC96-C3C6F6594CFA}"/>
          </ac:spMkLst>
        </pc:spChg>
        <pc:spChg chg="mod">
          <ac:chgData name="Patrick Burcham" userId="8d72369fc33db9c3" providerId="LiveId" clId="{07204934-A30F-4979-8AFF-E5FF11187C1B}" dt="2021-10-02T21:05:41.011" v="6602" actId="5793"/>
          <ac:spMkLst>
            <pc:docMk/>
            <pc:sldMk cId="4190210470" sldId="281"/>
            <ac:spMk id="3" creationId="{EA906947-93DB-41C6-AE90-133F30C5375C}"/>
          </ac:spMkLst>
        </pc:spChg>
        <pc:grpChg chg="del">
          <ac:chgData name="Patrick Burcham" userId="8d72369fc33db9c3" providerId="LiveId" clId="{07204934-A30F-4979-8AFF-E5FF11187C1B}" dt="2021-10-02T21:05:17.579" v="6578" actId="478"/>
          <ac:grpSpMkLst>
            <pc:docMk/>
            <pc:sldMk cId="4190210470" sldId="281"/>
            <ac:grpSpMk id="13" creationId="{82A09ED5-6C08-684D-9489-506DC2B932A3}"/>
          </ac:grpSpMkLst>
        </pc:grpChg>
        <pc:picChg chg="mod">
          <ac:chgData name="Patrick Burcham" userId="8d72369fc33db9c3" providerId="LiveId" clId="{07204934-A30F-4979-8AFF-E5FF11187C1B}" dt="2021-10-04T21:44:36.654" v="10089" actId="14100"/>
          <ac:picMkLst>
            <pc:docMk/>
            <pc:sldMk cId="4190210470" sldId="281"/>
            <ac:picMk id="4" creationId="{07F585BB-8CFB-4C6D-B5EF-C5167CC78199}"/>
          </ac:picMkLst>
        </pc:picChg>
        <pc:inkChg chg="add del mod">
          <ac:chgData name="Patrick Burcham" userId="8d72369fc33db9c3" providerId="LiveId" clId="{07204934-A30F-4979-8AFF-E5FF11187C1B}" dt="2021-10-02T16:05:59.321" v="3712" actId="478"/>
          <ac:inkMkLst>
            <pc:docMk/>
            <pc:sldMk cId="4190210470" sldId="281"/>
            <ac:inkMk id="4" creationId="{69DC4FDC-0240-A049-BA2E-25454DAA586D}"/>
          </ac:inkMkLst>
        </pc:inkChg>
        <pc:inkChg chg="del">
          <ac:chgData name="Patrick Burcham" userId="8d72369fc33db9c3" providerId="LiveId" clId="{07204934-A30F-4979-8AFF-E5FF11187C1B}" dt="2021-10-02T21:05:16.835" v="6577" actId="478"/>
          <ac:inkMkLst>
            <pc:docMk/>
            <pc:sldMk cId="4190210470" sldId="281"/>
            <ac:inkMk id="4" creationId="{932DDAF9-7DC2-EB4C-831D-69DE4EC86B81}"/>
          </ac:inkMkLst>
        </pc:inkChg>
        <pc:inkChg chg="del">
          <ac:chgData name="Patrick Burcham" userId="8d72369fc33db9c3" providerId="LiveId" clId="{07204934-A30F-4979-8AFF-E5FF11187C1B}" dt="2021-10-02T21:05:19.771" v="6580" actId="478"/>
          <ac:inkMkLst>
            <pc:docMk/>
            <pc:sldMk cId="4190210470" sldId="281"/>
            <ac:inkMk id="14" creationId="{037A7764-55BC-754A-8D4F-A7EE7DFCA36B}"/>
          </ac:inkMkLst>
        </pc:inkChg>
      </pc:sldChg>
      <pc:sldChg chg="addSp delSp modSp mod delAnim modNotesTx">
        <pc:chgData name="Patrick Burcham" userId="8d72369fc33db9c3" providerId="LiveId" clId="{07204934-A30F-4979-8AFF-E5FF11187C1B}" dt="2021-10-04T21:11:05.784" v="9629" actId="20577"/>
        <pc:sldMkLst>
          <pc:docMk/>
          <pc:sldMk cId="1609390396" sldId="282"/>
        </pc:sldMkLst>
        <pc:spChg chg="mod">
          <ac:chgData name="Patrick Burcham" userId="8d72369fc33db9c3" providerId="LiveId" clId="{07204934-A30F-4979-8AFF-E5FF11187C1B}" dt="2021-10-02T20:29:05.361" v="5803" actId="1076"/>
          <ac:spMkLst>
            <pc:docMk/>
            <pc:sldMk cId="1609390396" sldId="282"/>
            <ac:spMk id="2" creationId="{A2FB188A-8190-4086-B121-50BE9F284EF3}"/>
          </ac:spMkLst>
        </pc:spChg>
        <pc:spChg chg="del mod">
          <ac:chgData name="Patrick Burcham" userId="8d72369fc33db9c3" providerId="LiveId" clId="{07204934-A30F-4979-8AFF-E5FF11187C1B}" dt="2021-10-02T20:17:44.956" v="5782" actId="478"/>
          <ac:spMkLst>
            <pc:docMk/>
            <pc:sldMk cId="1609390396" sldId="282"/>
            <ac:spMk id="6" creationId="{8492235C-BBE8-49B1-9169-7ECF1612D453}"/>
          </ac:spMkLst>
        </pc:spChg>
        <pc:spChg chg="del">
          <ac:chgData name="Patrick Burcham" userId="8d72369fc33db9c3" providerId="LiveId" clId="{07204934-A30F-4979-8AFF-E5FF11187C1B}" dt="2021-10-02T20:34:41.181" v="5813" actId="478"/>
          <ac:spMkLst>
            <pc:docMk/>
            <pc:sldMk cId="1609390396" sldId="282"/>
            <ac:spMk id="8" creationId="{3693CE10-BFC8-4EDF-B0B9-348CBDE96B17}"/>
          </ac:spMkLst>
        </pc:spChg>
        <pc:spChg chg="del mod">
          <ac:chgData name="Patrick Burcham" userId="8d72369fc33db9c3" providerId="LiveId" clId="{07204934-A30F-4979-8AFF-E5FF11187C1B}" dt="2021-10-02T20:17:48.988" v="5785" actId="478"/>
          <ac:spMkLst>
            <pc:docMk/>
            <pc:sldMk cId="1609390396" sldId="282"/>
            <ac:spMk id="11" creationId="{2A26D298-204C-47ED-B79C-424B77E6173E}"/>
          </ac:spMkLst>
        </pc:spChg>
        <pc:picChg chg="del mod">
          <ac:chgData name="Patrick Burcham" userId="8d72369fc33db9c3" providerId="LiveId" clId="{07204934-A30F-4979-8AFF-E5FF11187C1B}" dt="2021-10-04T21:08:07.434" v="9608" actId="21"/>
          <ac:picMkLst>
            <pc:docMk/>
            <pc:sldMk cId="1609390396" sldId="282"/>
            <ac:picMk id="3" creationId="{A30E5E23-D576-4712-9514-656AA5ECEABA}"/>
          </ac:picMkLst>
        </pc:picChg>
        <pc:picChg chg="del mod">
          <ac:chgData name="Patrick Burcham" userId="8d72369fc33db9c3" providerId="LiveId" clId="{07204934-A30F-4979-8AFF-E5FF11187C1B}" dt="2021-10-04T21:09:50.240" v="9622" actId="21"/>
          <ac:picMkLst>
            <pc:docMk/>
            <pc:sldMk cId="1609390396" sldId="282"/>
            <ac:picMk id="4" creationId="{26329187-6649-4263-A630-8313C9B51DC9}"/>
          </ac:picMkLst>
        </pc:picChg>
        <pc:picChg chg="add del mod">
          <ac:chgData name="Patrick Burcham" userId="8d72369fc33db9c3" providerId="LiveId" clId="{07204934-A30F-4979-8AFF-E5FF11187C1B}" dt="2021-10-02T20:28:53.660" v="5799" actId="478"/>
          <ac:picMkLst>
            <pc:docMk/>
            <pc:sldMk cId="1609390396" sldId="282"/>
            <ac:picMk id="4" creationId="{264D3EB5-9FA0-4002-B8B2-BC4CAAE89883}"/>
          </ac:picMkLst>
        </pc:picChg>
        <pc:picChg chg="mod">
          <ac:chgData name="Patrick Burcham" userId="8d72369fc33db9c3" providerId="LiveId" clId="{07204934-A30F-4979-8AFF-E5FF11187C1B}" dt="2021-10-04T21:10:35.694" v="9623" actId="1076"/>
          <ac:picMkLst>
            <pc:docMk/>
            <pc:sldMk cId="1609390396" sldId="282"/>
            <ac:picMk id="5" creationId="{9CF427FF-54F7-401F-9A0A-EFE58AB3384B}"/>
          </ac:picMkLst>
        </pc:picChg>
        <pc:picChg chg="add del mod">
          <ac:chgData name="Patrick Burcham" userId="8d72369fc33db9c3" providerId="LiveId" clId="{07204934-A30F-4979-8AFF-E5FF11187C1B}" dt="2021-10-02T20:29:17.292" v="5804" actId="478"/>
          <ac:picMkLst>
            <pc:docMk/>
            <pc:sldMk cId="1609390396" sldId="282"/>
            <ac:picMk id="7" creationId="{4F150CB8-3066-48C6-80EB-D1421F9D3F77}"/>
          </ac:picMkLst>
        </pc:picChg>
        <pc:picChg chg="add del mod">
          <ac:chgData name="Patrick Burcham" userId="8d72369fc33db9c3" providerId="LiveId" clId="{07204934-A30F-4979-8AFF-E5FF11187C1B}" dt="2021-10-02T20:34:32.652" v="5809" actId="478"/>
          <ac:picMkLst>
            <pc:docMk/>
            <pc:sldMk cId="1609390396" sldId="282"/>
            <ac:picMk id="10" creationId="{C7149D28-9C20-4710-98C9-0A2FD049A869}"/>
          </ac:picMkLst>
        </pc:picChg>
        <pc:picChg chg="add mod">
          <ac:chgData name="Patrick Burcham" userId="8d72369fc33db9c3" providerId="LiveId" clId="{07204934-A30F-4979-8AFF-E5FF11187C1B}" dt="2021-10-02T20:35:00.019" v="5815" actId="1076"/>
          <ac:picMkLst>
            <pc:docMk/>
            <pc:sldMk cId="1609390396" sldId="282"/>
            <ac:picMk id="13" creationId="{A3B3A9F4-7513-477A-A093-11FF5DBEFFE6}"/>
          </ac:picMkLst>
        </pc:picChg>
        <pc:picChg chg="del mod">
          <ac:chgData name="Patrick Burcham" userId="8d72369fc33db9c3" providerId="LiveId" clId="{07204934-A30F-4979-8AFF-E5FF11187C1B}" dt="2021-10-02T20:28:27.758" v="5796" actId="478"/>
          <ac:picMkLst>
            <pc:docMk/>
            <pc:sldMk cId="1609390396" sldId="282"/>
            <ac:picMk id="37" creationId="{18689573-F5E2-4FD6-91C9-FD0249D1A06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8d72369fc33db9c3/Career/Google%20Data%20Analyst%20Certificate/Course%208-%20Google%20Data%20Analytics%20Capstone-%20Complete%20a%20Case%20Study/Current%20Customer%20Servcice%20Response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41033869946450513"/>
          <c:y val="0.16732606637561545"/>
          <c:w val="0.5712862360622466"/>
          <c:h val="0.72166975601363215"/>
        </c:manualLayout>
      </c:layout>
      <c:pieChart>
        <c:varyColors val="1"/>
        <c:ser>
          <c:idx val="0"/>
          <c:order val="0"/>
          <c:tx>
            <c:strRef>
              <c:f>'[Current Responses.xlsx]3) Giving Up &amp; Trading Benefits'!$B$10</c:f>
              <c:strCache>
                <c:ptCount val="1"/>
                <c:pt idx="0">
                  <c:v>What Benefits Do You Want to Get that Aren't Currenlty Offered to You?</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A3F-48F0-92A2-18C82418506C}"/>
              </c:ext>
            </c:extLst>
          </c:dPt>
          <c:dPt>
            <c:idx val="1"/>
            <c:bubble3D val="0"/>
            <c:spPr>
              <a:solidFill>
                <a:srgbClr val="CC00CC"/>
              </a:solidFill>
              <a:ln w="19050">
                <a:solidFill>
                  <a:schemeClr val="lt1"/>
                </a:solidFill>
              </a:ln>
              <a:effectLst/>
            </c:spPr>
            <c:extLst>
              <c:ext xmlns:c16="http://schemas.microsoft.com/office/drawing/2014/chart" uri="{C3380CC4-5D6E-409C-BE32-E72D297353CC}">
                <c16:uniqueId val="{00000003-CA3F-48F0-92A2-18C82418506C}"/>
              </c:ext>
            </c:extLst>
          </c:dPt>
          <c:dPt>
            <c:idx val="2"/>
            <c:bubble3D val="0"/>
            <c:spPr>
              <a:solidFill>
                <a:srgbClr val="7030A0"/>
              </a:solidFill>
              <a:ln w="19050">
                <a:solidFill>
                  <a:schemeClr val="lt1"/>
                </a:solidFill>
              </a:ln>
              <a:effectLst/>
            </c:spPr>
            <c:extLst>
              <c:ext xmlns:c16="http://schemas.microsoft.com/office/drawing/2014/chart" uri="{C3380CC4-5D6E-409C-BE32-E72D297353CC}">
                <c16:uniqueId val="{00000005-CA3F-48F0-92A2-18C82418506C}"/>
              </c:ext>
            </c:extLst>
          </c:dPt>
          <c:dPt>
            <c:idx val="3"/>
            <c:bubble3D val="0"/>
            <c:spPr>
              <a:solidFill>
                <a:srgbClr val="00FFFF"/>
              </a:solidFill>
              <a:ln w="19050">
                <a:solidFill>
                  <a:schemeClr val="lt1"/>
                </a:solidFill>
              </a:ln>
              <a:effectLst/>
            </c:spPr>
            <c:extLst>
              <c:ext xmlns:c16="http://schemas.microsoft.com/office/drawing/2014/chart" uri="{C3380CC4-5D6E-409C-BE32-E72D297353CC}">
                <c16:uniqueId val="{00000007-CA3F-48F0-92A2-18C82418506C}"/>
              </c:ext>
            </c:extLst>
          </c:dPt>
          <c:dPt>
            <c:idx val="4"/>
            <c:bubble3D val="0"/>
            <c:spPr>
              <a:solidFill>
                <a:srgbClr val="CC99FF"/>
              </a:solidFill>
              <a:ln w="19050">
                <a:solidFill>
                  <a:schemeClr val="lt1"/>
                </a:solidFill>
              </a:ln>
              <a:effectLst/>
            </c:spPr>
            <c:extLst>
              <c:ext xmlns:c16="http://schemas.microsoft.com/office/drawing/2014/chart" uri="{C3380CC4-5D6E-409C-BE32-E72D297353CC}">
                <c16:uniqueId val="{00000009-CA3F-48F0-92A2-18C82418506C}"/>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1-CA3F-48F0-92A2-18C82418506C}"/>
                </c:ext>
              </c:extLst>
            </c:dLbl>
            <c:dLbl>
              <c:idx val="1"/>
              <c:tx>
                <c:rich>
                  <a:bodyPr/>
                  <a:lstStyle/>
                  <a:p>
                    <a:fld id="{CB74FA4F-4806-44DE-8117-E5597CC0F7F4}" type="PERCENTAGE">
                      <a:rPr lang="en-US">
                        <a:solidFill>
                          <a:schemeClr val="bg1"/>
                        </a:solidFill>
                      </a:rPr>
                      <a:pPr/>
                      <a:t>[PERCENTAGE]</a:t>
                    </a:fld>
                    <a:endParaRPr lang="en-US"/>
                  </a:p>
                </c:rich>
              </c:tx>
              <c:dLblPos val="ct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A3F-48F0-92A2-18C82418506C}"/>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extLst>
                <c:ext xmlns:c16="http://schemas.microsoft.com/office/drawing/2014/chart" uri="{C3380CC4-5D6E-409C-BE32-E72D297353CC}">
                  <c16:uniqueId val="{00000005-CA3F-48F0-92A2-18C82418506C}"/>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'[Current Responses.xlsx]3) Giving Up &amp; Trading Benefits'!$A$11:$A$15</c:f>
              <c:strCache>
                <c:ptCount val="5"/>
                <c:pt idx="0">
                  <c:v>Vacation Changes</c:v>
                </c:pt>
                <c:pt idx="1">
                  <c:v>Rewarded for Healthiness</c:v>
                </c:pt>
                <c:pt idx="2">
                  <c:v>Treadmill/Standing Desk</c:v>
                </c:pt>
                <c:pt idx="3">
                  <c:v>Paid Day Off for Birthday</c:v>
                </c:pt>
                <c:pt idx="4">
                  <c:v>4 Day Week</c:v>
                </c:pt>
              </c:strCache>
            </c:strRef>
          </c:cat>
          <c:val>
            <c:numRef>
              <c:f>'[Current Responses.xlsx]3) Giving Up &amp; Trading Benefits'!$B$11:$B$15</c:f>
              <c:numCache>
                <c:formatCode>General</c:formatCode>
                <c:ptCount val="5"/>
                <c:pt idx="0">
                  <c:v>3</c:v>
                </c:pt>
                <c:pt idx="1">
                  <c:v>2</c:v>
                </c:pt>
                <c:pt idx="2">
                  <c:v>1</c:v>
                </c:pt>
                <c:pt idx="3">
                  <c:v>1</c:v>
                </c:pt>
                <c:pt idx="4">
                  <c:v>1</c:v>
                </c:pt>
              </c:numCache>
            </c:numRef>
          </c:val>
          <c:extLst>
            <c:ext xmlns:c16="http://schemas.microsoft.com/office/drawing/2014/chart" uri="{C3380CC4-5D6E-409C-BE32-E72D297353CC}">
              <c16:uniqueId val="{0000000A-CA3F-48F0-92A2-18C82418506C}"/>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
          <c:y val="0.13013524474493182"/>
          <c:w val="0.4078656104935191"/>
          <c:h val="0.8241178409999143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[Current Responses.xlsx]6) Exercise Equipment!PivotTable3</c:name>
    <c:fmtId val="-1"/>
  </c:pivotSource>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Exercise</a:t>
            </a:r>
            <a:r>
              <a:rPr lang="en-US" sz="2000" baseline="0"/>
              <a:t> Fequency</a:t>
            </a:r>
            <a:endParaRPr lang="en-US"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s>
    <c:plotArea>
      <c:layout/>
      <c:pieChart>
        <c:varyColors val="1"/>
        <c:ser>
          <c:idx val="0"/>
          <c:order val="0"/>
          <c:tx>
            <c:strRef>
              <c:f>'6) Exercise Equipment'!$B$3</c:f>
              <c:strCache>
                <c:ptCount val="1"/>
                <c:pt idx="0">
                  <c:v>Total</c:v>
                </c:pt>
              </c:strCache>
            </c:strRef>
          </c:tx>
          <c:dPt>
            <c:idx val="0"/>
            <c:bubble3D val="0"/>
            <c:spPr>
              <a:solidFill>
                <a:srgbClr val="00B050"/>
              </a:solidFill>
              <a:ln w="19050">
                <a:solidFill>
                  <a:schemeClr val="lt1"/>
                </a:solidFill>
              </a:ln>
              <a:effectLst/>
            </c:spPr>
            <c:extLst>
              <c:ext xmlns:c16="http://schemas.microsoft.com/office/drawing/2014/chart" uri="{C3380CC4-5D6E-409C-BE32-E72D297353CC}">
                <c16:uniqueId val="{00000001-A87A-4A5E-927E-2172102DB86A}"/>
              </c:ext>
            </c:extLst>
          </c:dPt>
          <c:dPt>
            <c:idx val="1"/>
            <c:bubble3D val="0"/>
            <c:spPr>
              <a:solidFill>
                <a:srgbClr val="FF0000"/>
              </a:solidFill>
              <a:ln w="19050">
                <a:solidFill>
                  <a:schemeClr val="lt1"/>
                </a:solidFill>
              </a:ln>
              <a:effectLst/>
            </c:spPr>
            <c:extLst>
              <c:ext xmlns:c16="http://schemas.microsoft.com/office/drawing/2014/chart" uri="{C3380CC4-5D6E-409C-BE32-E72D297353CC}">
                <c16:uniqueId val="{00000003-A87A-4A5E-927E-2172102DB86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87A-4A5E-927E-2172102DB86A}"/>
              </c:ext>
            </c:extLst>
          </c:dPt>
          <c:dPt>
            <c:idx val="3"/>
            <c:bubble3D val="0"/>
            <c:spPr>
              <a:solidFill>
                <a:srgbClr val="FFFF00"/>
              </a:solidFill>
              <a:ln w="19050">
                <a:solidFill>
                  <a:schemeClr val="lt1"/>
                </a:solidFill>
              </a:ln>
              <a:effectLst/>
            </c:spPr>
            <c:extLst>
              <c:ext xmlns:c16="http://schemas.microsoft.com/office/drawing/2014/chart" uri="{C3380CC4-5D6E-409C-BE32-E72D297353CC}">
                <c16:uniqueId val="{00000007-A87A-4A5E-927E-2172102DB86A}"/>
              </c:ext>
            </c:extLst>
          </c:dPt>
          <c:dPt>
            <c:idx val="4"/>
            <c:bubble3D val="0"/>
            <c:spPr>
              <a:solidFill>
                <a:srgbClr val="92D050"/>
              </a:solidFill>
              <a:ln w="19050">
                <a:solidFill>
                  <a:schemeClr val="lt1"/>
                </a:solidFill>
              </a:ln>
              <a:effectLst/>
            </c:spPr>
            <c:extLst>
              <c:ext xmlns:c16="http://schemas.microsoft.com/office/drawing/2014/chart" uri="{C3380CC4-5D6E-409C-BE32-E72D297353CC}">
                <c16:uniqueId val="{00000009-A87A-4A5E-927E-2172102DB86A}"/>
              </c:ext>
            </c:extLst>
          </c:dPt>
          <c:dPt>
            <c:idx val="5"/>
            <c:bubble3D val="0"/>
            <c:spPr>
              <a:solidFill>
                <a:srgbClr val="FFC000"/>
              </a:solidFill>
              <a:ln w="19050">
                <a:solidFill>
                  <a:schemeClr val="lt1"/>
                </a:solidFill>
              </a:ln>
              <a:effectLst/>
            </c:spPr>
            <c:extLst>
              <c:ext xmlns:c16="http://schemas.microsoft.com/office/drawing/2014/chart" uri="{C3380CC4-5D6E-409C-BE32-E72D297353CC}">
                <c16:uniqueId val="{0000000B-A87A-4A5E-927E-2172102DB86A}"/>
              </c:ext>
            </c:extLst>
          </c:dPt>
          <c:cat>
            <c:strRef>
              <c:f>'6) Exercise Equipment'!$A$4:$A$10</c:f>
              <c:strCache>
                <c:ptCount val="6"/>
                <c:pt idx="0">
                  <c:v>Frequently (Several times a week)</c:v>
                </c:pt>
                <c:pt idx="1">
                  <c:v>Never</c:v>
                </c:pt>
                <c:pt idx="2">
                  <c:v>Null</c:v>
                </c:pt>
                <c:pt idx="3">
                  <c:v>Rarely (5-12 times/year)</c:v>
                </c:pt>
                <c:pt idx="4">
                  <c:v>Sometimes (4-5 times/month)</c:v>
                </c:pt>
                <c:pt idx="5">
                  <c:v>Very Rarely (Less than 5 times/year)</c:v>
                </c:pt>
              </c:strCache>
            </c:strRef>
          </c:cat>
          <c:val>
            <c:numRef>
              <c:f>'6) Exercise Equipment'!$B$4:$B$10</c:f>
              <c:numCache>
                <c:formatCode>General</c:formatCode>
                <c:ptCount val="6"/>
                <c:pt idx="0">
                  <c:v>1</c:v>
                </c:pt>
                <c:pt idx="1">
                  <c:v>45</c:v>
                </c:pt>
                <c:pt idx="2">
                  <c:v>2</c:v>
                </c:pt>
                <c:pt idx="3">
                  <c:v>9</c:v>
                </c:pt>
                <c:pt idx="4">
                  <c:v>2</c:v>
                </c:pt>
                <c:pt idx="5">
                  <c:v>11</c:v>
                </c:pt>
              </c:numCache>
            </c:numRef>
          </c:val>
          <c:extLst>
            <c:ext xmlns:c16="http://schemas.microsoft.com/office/drawing/2014/chart" uri="{C3380CC4-5D6E-409C-BE32-E72D297353CC}">
              <c16:uniqueId val="{0000000C-A87A-4A5E-927E-2172102DB86A}"/>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[Current Customer Servcice Responses.xlsx]10) Should We Offer 2 Plans!PivotTable2</c:name>
    <c:fmtId val="-1"/>
  </c:pivotSource>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s>
    <c:plotArea>
      <c:layout/>
      <c:pieChart>
        <c:varyColors val="1"/>
        <c:ser>
          <c:idx val="0"/>
          <c:order val="0"/>
          <c:tx>
            <c:strRef>
              <c:f>'10) Should We Offer 2 Plans'!$B$3</c:f>
              <c:strCache>
                <c:ptCount val="1"/>
                <c:pt idx="0">
                  <c:v>Total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2F1-4FFF-80EE-D6DB9DA80191}"/>
              </c:ext>
            </c:extLst>
          </c:dPt>
          <c:dPt>
            <c:idx val="1"/>
            <c:bubble3D val="0"/>
            <c:spPr>
              <a:solidFill>
                <a:srgbClr val="99D9EA"/>
              </a:solidFill>
              <a:ln w="19050">
                <a:solidFill>
                  <a:schemeClr val="lt1"/>
                </a:solidFill>
              </a:ln>
              <a:effectLst/>
            </c:spPr>
            <c:extLst>
              <c:ext xmlns:c16="http://schemas.microsoft.com/office/drawing/2014/chart" uri="{C3380CC4-5D6E-409C-BE32-E72D297353CC}">
                <c16:uniqueId val="{00000003-22F1-4FFF-80EE-D6DB9DA80191}"/>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20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'10) Should We Offer 2 Plans'!$A$4:$A$6</c:f>
              <c:strCache>
                <c:ptCount val="2"/>
                <c:pt idx="0">
                  <c:v>No</c:v>
                </c:pt>
                <c:pt idx="1">
                  <c:v>Yes</c:v>
                </c:pt>
              </c:strCache>
            </c:strRef>
          </c:cat>
          <c:val>
            <c:numRef>
              <c:f>'10) Should We Offer 2 Plans'!$B$4:$B$6</c:f>
              <c:numCache>
                <c:formatCode>General</c:formatCode>
                <c:ptCount val="2"/>
                <c:pt idx="0">
                  <c:v>12</c:v>
                </c:pt>
                <c:pt idx="1">
                  <c:v>57</c:v>
                </c:pt>
              </c:numCache>
            </c:numRef>
          </c:val>
          <c:extLst>
            <c:ext xmlns:c16="http://schemas.microsoft.com/office/drawing/2014/chart" uri="{C3380CC4-5D6E-409C-BE32-E72D297353CC}">
              <c16:uniqueId val="{00000004-22F1-4FFF-80EE-D6DB9DA8019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02T16:03:49.666"/>
    </inkml:context>
    <inkml:brush xml:id="br0">
      <inkml:brushProperty name="width" value="0.05292" units="cm"/>
      <inkml:brushProperty name="height" value="0.05292" units="cm"/>
      <inkml:brushProperty name="color" value="#FF0000"/>
    </inkml:brush>
  </inkml:definitions>
  <inkml:trace contextRef="#ctx0" brushRef="#br0">33137 19049 24575,'-20'-8'0,"-2"-9"0,-22-36 0,0-17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ABEF69-D215-44D7-B1E7-DF5C8C5E106D}" type="datetimeFigureOut">
              <a:rPr lang="en-US"/>
              <a:t>10/5/21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B082F-C2BC-4C10-AFB0-655AAAD8ED9C}" type="slidenum">
              <a:rPr lang="en-US"/>
              <a:t>‹#›</a:t>
            </a:fld>
            <a:endParaRPr lang="en-US"/>
          </a:p>
        </p:txBody>
      </p:sp>
    </p:spTree>
    <p:extLst>
      <p:ext uri="{BB962C8B-B14F-4D97-AF65-F5344CB8AC3E}">
        <p14:creationId xmlns:p14="http://schemas.microsoft.com/office/powerpoint/2010/main" val="3125574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main goal of this presentation is to raise awareness about benefits that the employees have. Other factors are important too, but not as important as the ease of understanding how </a:t>
            </a:r>
            <a:r>
              <a:rPr lang="en-US" dirty="0" err="1">
                <a:cs typeface="Calibri"/>
              </a:rPr>
              <a:t>beneftis</a:t>
            </a:r>
            <a:r>
              <a:rPr lang="en-US" dirty="0">
                <a:cs typeface="Calibri"/>
              </a:rPr>
              <a:t> should work for the employees of senior services.  </a:t>
            </a:r>
          </a:p>
        </p:txBody>
      </p:sp>
      <p:sp>
        <p:nvSpPr>
          <p:cNvPr id="4" name="Slide Number Placeholder 3"/>
          <p:cNvSpPr>
            <a:spLocks noGrp="1"/>
          </p:cNvSpPr>
          <p:nvPr>
            <p:ph type="sldNum" sz="quarter" idx="5"/>
          </p:nvPr>
        </p:nvSpPr>
        <p:spPr/>
        <p:txBody>
          <a:bodyPr/>
          <a:lstStyle/>
          <a:p>
            <a:fld id="{A8BB082F-C2BC-4C10-AFB0-655AAAD8ED9C}" type="slidenum">
              <a:rPr lang="en-US"/>
              <a:t>1</a:t>
            </a:fld>
            <a:endParaRPr lang="en-US"/>
          </a:p>
        </p:txBody>
      </p:sp>
    </p:spTree>
    <p:extLst>
      <p:ext uri="{BB962C8B-B14F-4D97-AF65-F5344CB8AC3E}">
        <p14:creationId xmlns:p14="http://schemas.microsoft.com/office/powerpoint/2010/main" val="3124393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Dark Blue is the Average of Employee's current Understanding of their Benefits. Offsite Employees actually understand benefits better than onsite employees. It is possible that the employees offsite have more options to pick from since a lot of them come from larger cities. The light blue is the average of employee's desire to understand their benefits. Both stacked together give us the total columns. As you can see from this chart they're both very close to one another. </a:t>
            </a:r>
          </a:p>
        </p:txBody>
      </p:sp>
      <p:sp>
        <p:nvSpPr>
          <p:cNvPr id="4" name="Slide Number Placeholder 3"/>
          <p:cNvSpPr>
            <a:spLocks noGrp="1"/>
          </p:cNvSpPr>
          <p:nvPr>
            <p:ph type="sldNum" sz="quarter" idx="5"/>
          </p:nvPr>
        </p:nvSpPr>
        <p:spPr/>
        <p:txBody>
          <a:bodyPr/>
          <a:lstStyle/>
          <a:p>
            <a:fld id="{A8BB082F-C2BC-4C10-AFB0-655AAAD8ED9C}" type="slidenum">
              <a:rPr lang="en-US"/>
              <a:t>10</a:t>
            </a:fld>
            <a:endParaRPr lang="en-US"/>
          </a:p>
        </p:txBody>
      </p:sp>
    </p:spTree>
    <p:extLst>
      <p:ext uri="{BB962C8B-B14F-4D97-AF65-F5344CB8AC3E}">
        <p14:creationId xmlns:p14="http://schemas.microsoft.com/office/powerpoint/2010/main" val="461644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difference between Onsite and Offsite Employee’s Total Enthusiasm and Ability Combined is roughly a 5% difference. Based on our confidence level we are 90% sure that the current understanding difference is between 0% and 13% (our margin of error is 8%). This is small enough of a difference to include offsite employees with onsite employees at the same meeting at the same time. There will not be a need to break up the meeting into two different meetings based on onsite and offsite employees. This will save time and be more efficient.    </a:t>
            </a:r>
          </a:p>
          <a:p>
            <a:endParaRPr lang="en-US" dirty="0">
              <a:cs typeface="Calibri"/>
            </a:endParaRPr>
          </a:p>
        </p:txBody>
      </p:sp>
      <p:sp>
        <p:nvSpPr>
          <p:cNvPr id="4" name="Slide Number Placeholder 3"/>
          <p:cNvSpPr>
            <a:spLocks noGrp="1"/>
          </p:cNvSpPr>
          <p:nvPr>
            <p:ph type="sldNum" sz="quarter" idx="5"/>
          </p:nvPr>
        </p:nvSpPr>
        <p:spPr/>
        <p:txBody>
          <a:bodyPr/>
          <a:lstStyle/>
          <a:p>
            <a:fld id="{A8BB082F-C2BC-4C10-AFB0-655AAAD8ED9C}" type="slidenum">
              <a:rPr lang="en-US"/>
              <a:t>11</a:t>
            </a:fld>
            <a:endParaRPr lang="en-US"/>
          </a:p>
        </p:txBody>
      </p:sp>
    </p:spTree>
    <p:extLst>
      <p:ext uri="{BB962C8B-B14F-4D97-AF65-F5344CB8AC3E}">
        <p14:creationId xmlns:p14="http://schemas.microsoft.com/office/powerpoint/2010/main" val="3175842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filtered the responses based on the options that were mentioned in question number 10 of our survey. Only 4 people requested changes to their benefits that matched the terms that were in question number 10. Only one person out of the 70 that took the survey wanted a reduction in benefits based on those terms found in question 10. I highlighted the specific part where they wanted the benefit in red so that it would be easier to skim the materials on the left. As of right now, vacation changes were mentioned the most. </a:t>
            </a:r>
          </a:p>
        </p:txBody>
      </p:sp>
      <p:sp>
        <p:nvSpPr>
          <p:cNvPr id="4" name="Slide Number Placeholder 3"/>
          <p:cNvSpPr>
            <a:spLocks noGrp="1"/>
          </p:cNvSpPr>
          <p:nvPr>
            <p:ph type="sldNum" sz="quarter" idx="5"/>
          </p:nvPr>
        </p:nvSpPr>
        <p:spPr/>
        <p:txBody>
          <a:bodyPr/>
          <a:lstStyle/>
          <a:p>
            <a:fld id="{A8BB082F-C2BC-4C10-AFB0-655AAAD8ED9C}" type="slidenum">
              <a:rPr lang="en-US"/>
              <a:t>12</a:t>
            </a:fld>
            <a:endParaRPr lang="en-US"/>
          </a:p>
        </p:txBody>
      </p:sp>
    </p:spTree>
    <p:extLst>
      <p:ext uri="{BB962C8B-B14F-4D97-AF65-F5344CB8AC3E}">
        <p14:creationId xmlns:p14="http://schemas.microsoft.com/office/powerpoint/2010/main" val="145078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pocket medical costs were ranked from 1 to 5. With 1 being 1st and 5 being 5th (or last). I plotted only the first two out of 4 or 5 because I felt that was the area we needed to focus on the most. This is about the halfway point for listing out all of the rankings, so it shows where people want to go with their Medical costs.</a:t>
            </a:r>
            <a:r>
              <a:rPr lang="en-US" dirty="0">
                <a:cs typeface="Calibri"/>
              </a:rPr>
              <a:t> The dark blue means they ranked the option number 1 out of 5 and the light blue means they ranked that option 2 out of 5. Employee’s wanted to change their premiums more than any other feature of Out-of-Pocket Medical costs.</a:t>
            </a:r>
          </a:p>
        </p:txBody>
      </p:sp>
      <p:sp>
        <p:nvSpPr>
          <p:cNvPr id="4" name="Slide Number Placeholder 3"/>
          <p:cNvSpPr>
            <a:spLocks noGrp="1"/>
          </p:cNvSpPr>
          <p:nvPr>
            <p:ph type="sldNum" sz="quarter" idx="5"/>
          </p:nvPr>
        </p:nvSpPr>
        <p:spPr/>
        <p:txBody>
          <a:bodyPr/>
          <a:lstStyle/>
          <a:p>
            <a:fld id="{A8BB082F-C2BC-4C10-AFB0-655AAAD8ED9C}" type="slidenum">
              <a:rPr lang="en-US"/>
              <a:t>13</a:t>
            </a:fld>
            <a:endParaRPr lang="en-US"/>
          </a:p>
        </p:txBody>
      </p:sp>
    </p:spTree>
    <p:extLst>
      <p:ext uri="{BB962C8B-B14F-4D97-AF65-F5344CB8AC3E}">
        <p14:creationId xmlns:p14="http://schemas.microsoft.com/office/powerpoint/2010/main" val="3600462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Based on the chart in the previous slide employee's want vacation changed more so than any other option. They also requested wellness prevention. Premiums or cost of our premiums was considered the most important out of pocket medical costs that the employees cared about. This is likely because it must deal with the costs. </a:t>
            </a:r>
          </a:p>
        </p:txBody>
      </p:sp>
      <p:sp>
        <p:nvSpPr>
          <p:cNvPr id="4" name="Slide Number Placeholder 3"/>
          <p:cNvSpPr>
            <a:spLocks noGrp="1"/>
          </p:cNvSpPr>
          <p:nvPr>
            <p:ph type="sldNum" sz="quarter" idx="5"/>
          </p:nvPr>
        </p:nvSpPr>
        <p:spPr/>
        <p:txBody>
          <a:bodyPr/>
          <a:lstStyle/>
          <a:p>
            <a:fld id="{A8BB082F-C2BC-4C10-AFB0-655AAAD8ED9C}" type="slidenum">
              <a:rPr lang="en-US"/>
              <a:t>14</a:t>
            </a:fld>
            <a:endParaRPr lang="en-US"/>
          </a:p>
        </p:txBody>
      </p:sp>
    </p:spTree>
    <p:extLst>
      <p:ext uri="{BB962C8B-B14F-4D97-AF65-F5344CB8AC3E}">
        <p14:creationId xmlns:p14="http://schemas.microsoft.com/office/powerpoint/2010/main" val="841739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chart uses stop light colors to give somewhat of a scale to the data. Green is the best, followed by light Green, Yellow, then Orange and last being Red (in that order). Only 4% of employees us the exercise room on a frequent or semi-frequent basis. It appears that the majority of employees never use the exercise room and we need to think about possibly repurposing the room.  </a:t>
            </a:r>
          </a:p>
        </p:txBody>
      </p:sp>
      <p:sp>
        <p:nvSpPr>
          <p:cNvPr id="4" name="Slide Number Placeholder 3"/>
          <p:cNvSpPr>
            <a:spLocks noGrp="1"/>
          </p:cNvSpPr>
          <p:nvPr>
            <p:ph type="sldNum" sz="quarter" idx="5"/>
          </p:nvPr>
        </p:nvSpPr>
        <p:spPr/>
        <p:txBody>
          <a:bodyPr/>
          <a:lstStyle/>
          <a:p>
            <a:fld id="{A8BB082F-C2BC-4C10-AFB0-655AAAD8ED9C}" type="slidenum">
              <a:rPr lang="en-US"/>
              <a:t>15</a:t>
            </a:fld>
            <a:endParaRPr lang="en-US"/>
          </a:p>
        </p:txBody>
      </p:sp>
    </p:spTree>
    <p:extLst>
      <p:ext uri="{BB962C8B-B14F-4D97-AF65-F5344CB8AC3E}">
        <p14:creationId xmlns:p14="http://schemas.microsoft.com/office/powerpoint/2010/main" val="13360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have two major possibilities when it comes to the exercise room. Firstly, we could eliminate the exercise room and offer a treadmill desk for employees to use. One problem with this is though that we don't have an alternative for the other machines in the exercise room bedsides the treadmill. Another option which could help save the company and employees money would be to offer </a:t>
            </a:r>
            <a:r>
              <a:rPr lang="en-US" dirty="0" err="1">
                <a:cs typeface="Calibri"/>
              </a:rPr>
              <a:t>finacial</a:t>
            </a:r>
            <a:r>
              <a:rPr lang="en-US" dirty="0">
                <a:cs typeface="Calibri"/>
              </a:rPr>
              <a:t> incentives to exercising as part of a wellness prevention program. We could metaphorically speaking "Kill two birds with one stone" if we took this option.  </a:t>
            </a:r>
          </a:p>
        </p:txBody>
      </p:sp>
      <p:sp>
        <p:nvSpPr>
          <p:cNvPr id="4" name="Slide Number Placeholder 3"/>
          <p:cNvSpPr>
            <a:spLocks noGrp="1"/>
          </p:cNvSpPr>
          <p:nvPr>
            <p:ph type="sldNum" sz="quarter" idx="5"/>
          </p:nvPr>
        </p:nvSpPr>
        <p:spPr/>
        <p:txBody>
          <a:bodyPr/>
          <a:lstStyle/>
          <a:p>
            <a:fld id="{A8BB082F-C2BC-4C10-AFB0-655AAAD8ED9C}" type="slidenum">
              <a:rPr lang="en-US"/>
              <a:t>16</a:t>
            </a:fld>
            <a:endParaRPr lang="en-US"/>
          </a:p>
        </p:txBody>
      </p:sp>
    </p:spTree>
    <p:extLst>
      <p:ext uri="{BB962C8B-B14F-4D97-AF65-F5344CB8AC3E}">
        <p14:creationId xmlns:p14="http://schemas.microsoft.com/office/powerpoint/2010/main" val="2552941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chart the more red a zip code is the less competitive our benefit's plan is compared to other companies in that area. The star is the downtown location for the cities listed while the black area is the zone that is closest to downtown areas. According to this map it appears generally that zip codes that are closer to major downtown areas have more options to pick from when it comes to companies and health insurance plans. This isn't true 100% of the time (if you look </a:t>
            </a:r>
            <a:r>
              <a:rPr lang="en-US" dirty="0" err="1">
                <a:cs typeface="Calibri"/>
              </a:rPr>
              <a:t>atthe</a:t>
            </a:r>
            <a:r>
              <a:rPr lang="en-US" dirty="0">
                <a:cs typeface="Calibri"/>
              </a:rPr>
              <a:t> Winston-Salem there is one zip code that is green that borders a downtown area), but generally speaking, this is true. </a:t>
            </a:r>
          </a:p>
        </p:txBody>
      </p:sp>
      <p:sp>
        <p:nvSpPr>
          <p:cNvPr id="4" name="Slide Number Placeholder 3"/>
          <p:cNvSpPr>
            <a:spLocks noGrp="1"/>
          </p:cNvSpPr>
          <p:nvPr>
            <p:ph type="sldNum" sz="quarter" idx="5"/>
          </p:nvPr>
        </p:nvSpPr>
        <p:spPr/>
        <p:txBody>
          <a:bodyPr/>
          <a:lstStyle/>
          <a:p>
            <a:fld id="{A8BB082F-C2BC-4C10-AFB0-655AAAD8ED9C}" type="slidenum">
              <a:rPr lang="en-US"/>
              <a:t>17</a:t>
            </a:fld>
            <a:endParaRPr lang="en-US"/>
          </a:p>
        </p:txBody>
      </p:sp>
    </p:spTree>
    <p:extLst>
      <p:ext uri="{BB962C8B-B14F-4D97-AF65-F5344CB8AC3E}">
        <p14:creationId xmlns:p14="http://schemas.microsoft.com/office/powerpoint/2010/main" val="3992460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Having multiple medical plans would be one of the most effective ways to make ourselves more competitive with downtown areas of major metropolitan areas like Raliegh, Charlotte and Winston-Salem. Multiple medical plans was requested by a large majority of the employees at Senior Services. </a:t>
            </a:r>
          </a:p>
        </p:txBody>
      </p:sp>
      <p:sp>
        <p:nvSpPr>
          <p:cNvPr id="4" name="Slide Number Placeholder 3"/>
          <p:cNvSpPr>
            <a:spLocks noGrp="1"/>
          </p:cNvSpPr>
          <p:nvPr>
            <p:ph type="sldNum" sz="quarter" idx="5"/>
          </p:nvPr>
        </p:nvSpPr>
        <p:spPr/>
        <p:txBody>
          <a:bodyPr/>
          <a:lstStyle/>
          <a:p>
            <a:fld id="{A8BB082F-C2BC-4C10-AFB0-655AAAD8ED9C}" type="slidenum">
              <a:rPr lang="en-US"/>
              <a:t>18</a:t>
            </a:fld>
            <a:endParaRPr lang="en-US"/>
          </a:p>
        </p:txBody>
      </p:sp>
    </p:spTree>
    <p:extLst>
      <p:ext uri="{BB962C8B-B14F-4D97-AF65-F5344CB8AC3E}">
        <p14:creationId xmlns:p14="http://schemas.microsoft.com/office/powerpoint/2010/main" val="3470199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to remain competitive in and near downtown areas of larger cities, we need to offer multiple medical plans and change the premiums. If the cost of increasing benefits is too expensive one way we could remain competitive is to seek out employees who live in less populated areas. </a:t>
            </a:r>
          </a:p>
        </p:txBody>
      </p:sp>
      <p:sp>
        <p:nvSpPr>
          <p:cNvPr id="4" name="Slide Number Placeholder 3"/>
          <p:cNvSpPr>
            <a:spLocks noGrp="1"/>
          </p:cNvSpPr>
          <p:nvPr>
            <p:ph type="sldNum" sz="quarter" idx="5"/>
          </p:nvPr>
        </p:nvSpPr>
        <p:spPr/>
        <p:txBody>
          <a:bodyPr/>
          <a:lstStyle/>
          <a:p>
            <a:fld id="{A8BB082F-C2BC-4C10-AFB0-655AAAD8ED9C}" type="slidenum">
              <a:rPr lang="en-US"/>
              <a:t>19</a:t>
            </a:fld>
            <a:endParaRPr lang="en-US"/>
          </a:p>
        </p:txBody>
      </p:sp>
    </p:spTree>
    <p:extLst>
      <p:ext uri="{BB962C8B-B14F-4D97-AF65-F5344CB8AC3E}">
        <p14:creationId xmlns:p14="http://schemas.microsoft.com/office/powerpoint/2010/main" val="363010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 of salary, one of the most important factors for employee's is their benefits. A lot has changed since the pandemic started and more and more people are working offsite. This actually will make it harder for the company to remain competitive with their benefits. I'll explain why this is later, but for now we need to make sure that our benefits suits the needs of our employees and is easy to understand more than ever.</a:t>
            </a:r>
          </a:p>
        </p:txBody>
      </p:sp>
      <p:sp>
        <p:nvSpPr>
          <p:cNvPr id="4" name="Slide Number Placeholder 3"/>
          <p:cNvSpPr>
            <a:spLocks noGrp="1"/>
          </p:cNvSpPr>
          <p:nvPr>
            <p:ph type="sldNum" sz="quarter" idx="5"/>
          </p:nvPr>
        </p:nvSpPr>
        <p:spPr/>
        <p:txBody>
          <a:bodyPr/>
          <a:lstStyle/>
          <a:p>
            <a:fld id="{A8BB082F-C2BC-4C10-AFB0-655AAAD8ED9C}" type="slidenum">
              <a:rPr lang="en-US"/>
              <a:t>2</a:t>
            </a:fld>
            <a:endParaRPr lang="en-US"/>
          </a:p>
        </p:txBody>
      </p:sp>
    </p:spTree>
    <p:extLst>
      <p:ext uri="{BB962C8B-B14F-4D97-AF65-F5344CB8AC3E}">
        <p14:creationId xmlns:p14="http://schemas.microsoft.com/office/powerpoint/2010/main" val="3602141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US" dirty="0"/>
              <a:t>I wish we had collected more quantitative data (I had to convert some of our data to quantitative numbers after being taken in qualitative terms, this qualitative data was in scale, so it was convertible). I also  think we should take a secondary survey based on what course of action our stakeholders want to take (for example if we wanted a treadmill desk or if employees would rather have welfare prevention). Some of this data was accessible in the analytics of Survey </a:t>
            </a:r>
            <a:r>
              <a:rPr lang="en-US" dirty="0" err="1"/>
              <a:t>Alchemer</a:t>
            </a:r>
            <a:r>
              <a:rPr lang="en-US" dirty="0"/>
              <a:t> but I did a decent job diving into a more in-depth version of comparing different variables for charts that were not a part of Study </a:t>
            </a:r>
            <a:r>
              <a:rPr lang="en-US" dirty="0" err="1"/>
              <a:t>Alchemer</a:t>
            </a:r>
            <a:r>
              <a:rPr lang="en-US" dirty="0"/>
              <a:t>.   </a:t>
            </a:r>
            <a:endParaRPr lang="en-US">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A8BB082F-C2BC-4C10-AFB0-655AAAD8ED9C}" type="slidenum">
              <a:rPr lang="en-US"/>
              <a:t>20</a:t>
            </a:fld>
            <a:endParaRPr lang="en-US"/>
          </a:p>
        </p:txBody>
      </p:sp>
    </p:spTree>
    <p:extLst>
      <p:ext uri="{BB962C8B-B14F-4D97-AF65-F5344CB8AC3E}">
        <p14:creationId xmlns:p14="http://schemas.microsoft.com/office/powerpoint/2010/main" val="1535271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the main takeaways and call to action for what the data showed. If the stakeholders have any questions where I got the data from or what steps I took to get to these conclusions they can check out the appendix that will be posted online. </a:t>
            </a:r>
          </a:p>
        </p:txBody>
      </p:sp>
      <p:sp>
        <p:nvSpPr>
          <p:cNvPr id="4" name="Slide Number Placeholder 3"/>
          <p:cNvSpPr>
            <a:spLocks noGrp="1"/>
          </p:cNvSpPr>
          <p:nvPr>
            <p:ph type="sldNum" sz="quarter" idx="5"/>
          </p:nvPr>
        </p:nvSpPr>
        <p:spPr/>
        <p:txBody>
          <a:bodyPr/>
          <a:lstStyle/>
          <a:p>
            <a:fld id="{A8BB082F-C2BC-4C10-AFB0-655AAAD8ED9C}" type="slidenum">
              <a:rPr lang="en-US"/>
              <a:t>21</a:t>
            </a:fld>
            <a:endParaRPr lang="en-US"/>
          </a:p>
        </p:txBody>
      </p:sp>
    </p:spTree>
    <p:extLst>
      <p:ext uri="{BB962C8B-B14F-4D97-AF65-F5344CB8AC3E}">
        <p14:creationId xmlns:p14="http://schemas.microsoft.com/office/powerpoint/2010/main" val="1121225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are more takeaways from the questions that were presented during the project. </a:t>
            </a:r>
          </a:p>
        </p:txBody>
      </p:sp>
      <p:sp>
        <p:nvSpPr>
          <p:cNvPr id="4" name="Slide Number Placeholder 3"/>
          <p:cNvSpPr>
            <a:spLocks noGrp="1"/>
          </p:cNvSpPr>
          <p:nvPr>
            <p:ph type="sldNum" sz="quarter" idx="5"/>
          </p:nvPr>
        </p:nvSpPr>
        <p:spPr/>
        <p:txBody>
          <a:bodyPr/>
          <a:lstStyle/>
          <a:p>
            <a:fld id="{A8BB082F-C2BC-4C10-AFB0-655AAAD8ED9C}" type="slidenum">
              <a:rPr lang="en-US"/>
              <a:t>22</a:t>
            </a:fld>
            <a:endParaRPr lang="en-US"/>
          </a:p>
        </p:txBody>
      </p:sp>
    </p:spTree>
    <p:extLst>
      <p:ext uri="{BB962C8B-B14F-4D97-AF65-F5344CB8AC3E}">
        <p14:creationId xmlns:p14="http://schemas.microsoft.com/office/powerpoint/2010/main" val="710756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population size of Senior Services is close to 100. I needed 52 people to respond to have a 90% confidence level at an 8% error rate. If anyone has any questions about the process or wants to understand the process I followed, then you should check out my Appendix</a:t>
            </a:r>
          </a:p>
        </p:txBody>
      </p:sp>
      <p:sp>
        <p:nvSpPr>
          <p:cNvPr id="4" name="Slide Number Placeholder 3"/>
          <p:cNvSpPr>
            <a:spLocks noGrp="1"/>
          </p:cNvSpPr>
          <p:nvPr>
            <p:ph type="sldNum" sz="quarter" idx="5"/>
          </p:nvPr>
        </p:nvSpPr>
        <p:spPr/>
        <p:txBody>
          <a:bodyPr/>
          <a:lstStyle/>
          <a:p>
            <a:fld id="{A8BB082F-C2BC-4C10-AFB0-655AAAD8ED9C}" type="slidenum">
              <a:rPr lang="en-US"/>
              <a:t>23</a:t>
            </a:fld>
            <a:endParaRPr lang="en-US"/>
          </a:p>
        </p:txBody>
      </p:sp>
    </p:spTree>
    <p:extLst>
      <p:ext uri="{BB962C8B-B14F-4D97-AF65-F5344CB8AC3E}">
        <p14:creationId xmlns:p14="http://schemas.microsoft.com/office/powerpoint/2010/main" val="533798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first and foremost goal is to make understanding benefits easy. That was the main point of our survey. The next goal would be to cut unnecessary costs. By helping employees understand their options better we'll be able to cut unnecessary costs. The last goal,  efficiency, ties in with being able to understand the benefits. If employees understand their benefits well then time can be saved and efficiency can be increased.  </a:t>
            </a:r>
          </a:p>
        </p:txBody>
      </p:sp>
      <p:sp>
        <p:nvSpPr>
          <p:cNvPr id="4" name="Slide Number Placeholder 3"/>
          <p:cNvSpPr>
            <a:spLocks noGrp="1"/>
          </p:cNvSpPr>
          <p:nvPr>
            <p:ph type="sldNum" sz="quarter" idx="5"/>
          </p:nvPr>
        </p:nvSpPr>
        <p:spPr/>
        <p:txBody>
          <a:bodyPr/>
          <a:lstStyle/>
          <a:p>
            <a:fld id="{A8BB082F-C2BC-4C10-AFB0-655AAAD8ED9C}" type="slidenum">
              <a:rPr lang="en-US"/>
              <a:t>3</a:t>
            </a:fld>
            <a:endParaRPr lang="en-US"/>
          </a:p>
        </p:txBody>
      </p:sp>
    </p:spTree>
    <p:extLst>
      <p:ext uri="{BB962C8B-B14F-4D97-AF65-F5344CB8AC3E}">
        <p14:creationId xmlns:p14="http://schemas.microsoft.com/office/powerpoint/2010/main" val="51409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There was a wide range of responses I got from employees about their plans. However, the main take away that I got from asking people is that the thing they want the most is choice. The more good choices they have with their plans, the more satisfied they'll be.  </a:t>
            </a:r>
          </a:p>
        </p:txBody>
      </p:sp>
      <p:sp>
        <p:nvSpPr>
          <p:cNvPr id="4" name="Slide Number Placeholder 3"/>
          <p:cNvSpPr>
            <a:spLocks noGrp="1"/>
          </p:cNvSpPr>
          <p:nvPr>
            <p:ph type="sldNum" sz="quarter" idx="5"/>
          </p:nvPr>
        </p:nvSpPr>
        <p:spPr/>
        <p:txBody>
          <a:bodyPr/>
          <a:lstStyle/>
          <a:p>
            <a:fld id="{A8BB082F-C2BC-4C10-AFB0-655AAAD8ED9C}" type="slidenum">
              <a:rPr lang="en-US"/>
              <a:t>4</a:t>
            </a:fld>
            <a:endParaRPr lang="en-US"/>
          </a:p>
        </p:txBody>
      </p:sp>
    </p:spTree>
    <p:extLst>
      <p:ext uri="{BB962C8B-B14F-4D97-AF65-F5344CB8AC3E}">
        <p14:creationId xmlns:p14="http://schemas.microsoft.com/office/powerpoint/2010/main" val="140213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 considered what questions the stakeholders wanted to ask before sending out the survey. They gave me a lot to work with, but I still had to interact with them in order to figure out what they wanted specifically. They wanted a lot of qualitative data but not a lot of quantitative data and that is where I slightly disagreed with them. I didn't need less qualitative data, I just needed more quantitive data to work with. </a:t>
            </a:r>
          </a:p>
        </p:txBody>
      </p:sp>
      <p:sp>
        <p:nvSpPr>
          <p:cNvPr id="4" name="Slide Number Placeholder 3"/>
          <p:cNvSpPr>
            <a:spLocks noGrp="1"/>
          </p:cNvSpPr>
          <p:nvPr>
            <p:ph type="sldNum" sz="quarter" idx="5"/>
          </p:nvPr>
        </p:nvSpPr>
        <p:spPr/>
        <p:txBody>
          <a:bodyPr/>
          <a:lstStyle/>
          <a:p>
            <a:fld id="{A8BB082F-C2BC-4C10-AFB0-655AAAD8ED9C}" type="slidenum">
              <a:rPr lang="en-US"/>
              <a:t>5</a:t>
            </a:fld>
            <a:endParaRPr lang="en-US"/>
          </a:p>
        </p:txBody>
      </p:sp>
    </p:spTree>
    <p:extLst>
      <p:ext uri="{BB962C8B-B14F-4D97-AF65-F5344CB8AC3E}">
        <p14:creationId xmlns:p14="http://schemas.microsoft.com/office/powerpoint/2010/main" val="1594077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 continuation of the questions I wanted to answer using the data. Most of these are qualitative as well. I did not consider locations outside of North Carolina for our benefit's competitiveness. If the stakeholders want to see other locations besides those in North Carolina I will gladly comply. </a:t>
            </a:r>
          </a:p>
        </p:txBody>
      </p:sp>
      <p:sp>
        <p:nvSpPr>
          <p:cNvPr id="4" name="Slide Number Placeholder 3"/>
          <p:cNvSpPr>
            <a:spLocks noGrp="1"/>
          </p:cNvSpPr>
          <p:nvPr>
            <p:ph type="sldNum" sz="quarter" idx="5"/>
          </p:nvPr>
        </p:nvSpPr>
        <p:spPr/>
        <p:txBody>
          <a:bodyPr/>
          <a:lstStyle/>
          <a:p>
            <a:fld id="{A8BB082F-C2BC-4C10-AFB0-655AAAD8ED9C}" type="slidenum">
              <a:rPr lang="en-US"/>
              <a:t>6</a:t>
            </a:fld>
            <a:endParaRPr lang="en-US"/>
          </a:p>
        </p:txBody>
      </p:sp>
    </p:spTree>
    <p:extLst>
      <p:ext uri="{BB962C8B-B14F-4D97-AF65-F5344CB8AC3E}">
        <p14:creationId xmlns:p14="http://schemas.microsoft.com/office/powerpoint/2010/main" val="2079641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is a correlation chart between those who understand their benefits currently and those who want to understand their benefits more. If you look at this chart you'll see that even people who don't currently understand their benefits want to understand their benefits quite lot. If you look at the best fit line (or the Red line) you'll notice it is pretty flat and not very vertical. The more vertical a line is the stronger the correlation between the two variables is. This line is very flat so it shows that there is a weak correlation between how much an employee understands and how much they want to understand. The good news here is that almost everyone wants to understand their benefits in depth. </a:t>
            </a:r>
          </a:p>
        </p:txBody>
      </p:sp>
      <p:sp>
        <p:nvSpPr>
          <p:cNvPr id="4" name="Slide Number Placeholder 3"/>
          <p:cNvSpPr>
            <a:spLocks noGrp="1"/>
          </p:cNvSpPr>
          <p:nvPr>
            <p:ph type="sldNum" sz="quarter" idx="5"/>
          </p:nvPr>
        </p:nvSpPr>
        <p:spPr/>
        <p:txBody>
          <a:bodyPr/>
          <a:lstStyle/>
          <a:p>
            <a:fld id="{A8BB082F-C2BC-4C10-AFB0-655AAAD8ED9C}" type="slidenum">
              <a:rPr lang="en-US"/>
              <a:t>7</a:t>
            </a:fld>
            <a:endParaRPr lang="en-US"/>
          </a:p>
        </p:txBody>
      </p:sp>
    </p:spTree>
    <p:extLst>
      <p:ext uri="{BB962C8B-B14F-4D97-AF65-F5344CB8AC3E}">
        <p14:creationId xmlns:p14="http://schemas.microsoft.com/office/powerpoint/2010/main" val="245781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When you look at this chart, the closer you go towards the top and left of this chart the more people selected this combination of options for being the forms of communication that they want. The larger the size of the area of the option on the chart is another indicator of how many people selected the option as well. We don't need to look at every single option and this helps us narrow down the scope of the project by giving us four options to investigate.  </a:t>
            </a:r>
          </a:p>
        </p:txBody>
      </p:sp>
      <p:sp>
        <p:nvSpPr>
          <p:cNvPr id="4" name="Slide Number Placeholder 3"/>
          <p:cNvSpPr>
            <a:spLocks noGrp="1"/>
          </p:cNvSpPr>
          <p:nvPr>
            <p:ph type="sldNum" sz="quarter" idx="5"/>
          </p:nvPr>
        </p:nvSpPr>
        <p:spPr/>
        <p:txBody>
          <a:bodyPr/>
          <a:lstStyle/>
          <a:p>
            <a:fld id="{A8BB082F-C2BC-4C10-AFB0-655AAAD8ED9C}" type="slidenum">
              <a:rPr lang="en-US"/>
              <a:t>8</a:t>
            </a:fld>
            <a:endParaRPr lang="en-US"/>
          </a:p>
        </p:txBody>
      </p:sp>
    </p:spTree>
    <p:extLst>
      <p:ext uri="{BB962C8B-B14F-4D97-AF65-F5344CB8AC3E}">
        <p14:creationId xmlns:p14="http://schemas.microsoft.com/office/powerpoint/2010/main" val="1189649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Of the four most understood combinations from our previous chart, Printed + Meetings + Email is on average the most understood out of the four top options. What I would suggest is that we give our employee's a written copy of their benefits and have an area on the written copy for questions that they can write down. Once a week or two has gone by we should hold a meeting that employees can attend and ask their questions that they have on the written copy. After the meeting has finished, we should send out an email copy with updates added to it from the meeting. This way the employees have a written ledger and a digital ledger that is updated. It seems people would prefer to have a meeting (as opposed to the website), which is likely because of the interactivity of the meeting (vs. Having to send an email to tech support if they used just a website). </a:t>
            </a:r>
          </a:p>
        </p:txBody>
      </p:sp>
      <p:sp>
        <p:nvSpPr>
          <p:cNvPr id="4" name="Slide Number Placeholder 3"/>
          <p:cNvSpPr>
            <a:spLocks noGrp="1"/>
          </p:cNvSpPr>
          <p:nvPr>
            <p:ph type="sldNum" sz="quarter" idx="5"/>
          </p:nvPr>
        </p:nvSpPr>
        <p:spPr/>
        <p:txBody>
          <a:bodyPr/>
          <a:lstStyle/>
          <a:p>
            <a:fld id="{A8BB082F-C2BC-4C10-AFB0-655AAAD8ED9C}" type="slidenum">
              <a:rPr lang="en-US"/>
              <a:t>9</a:t>
            </a:fld>
            <a:endParaRPr lang="en-US"/>
          </a:p>
        </p:txBody>
      </p:sp>
    </p:spTree>
    <p:extLst>
      <p:ext uri="{BB962C8B-B14F-4D97-AF65-F5344CB8AC3E}">
        <p14:creationId xmlns:p14="http://schemas.microsoft.com/office/powerpoint/2010/main" val="76627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843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832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23711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9435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05168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5332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09999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13897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879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915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511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438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4402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0971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069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4917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10/5/21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58675895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33.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2.png"/><Relationship Id="rId5" Type="http://schemas.openxmlformats.org/officeDocument/2006/relationships/image" Target="../media/image30.png"/><Relationship Id="rId10" Type="http://schemas.openxmlformats.org/officeDocument/2006/relationships/image" Target="../media/image3.png"/><Relationship Id="rId4" Type="http://schemas.openxmlformats.org/officeDocument/2006/relationships/notesSlide" Target="../notesSlides/notesSlide10.xml"/><Relationship Id="rId9" Type="http://schemas.openxmlformats.org/officeDocument/2006/relationships/image" Target="../media/image35.svg"/></Relationships>
</file>

<file path=ppt/slides/_rels/slide1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chart" Target="../charts/char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notesSlide" Target="../notesSlides/notesSlide14.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chart" Target="../charts/chart2.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notesSlide" Target="../notesSlides/notesSlide16.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4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3" Type="http://schemas.openxmlformats.org/officeDocument/2006/relationships/slideLayout" Target="../slideLayouts/slideLayout2.xml"/><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chart" Target="../charts/chart3.xml"/><Relationship Id="rId10" Type="http://schemas.openxmlformats.org/officeDocument/2006/relationships/image" Target="../media/image54.png"/><Relationship Id="rId4" Type="http://schemas.openxmlformats.org/officeDocument/2006/relationships/notesSlide" Target="../notesSlides/notesSlide18.xml"/><Relationship Id="rId9" Type="http://schemas.openxmlformats.org/officeDocument/2006/relationships/image" Target="../media/image53.svg"/><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notesSlide" Target="../notesSlides/notesSlide19.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5.svg"/><Relationship Id="rId3" Type="http://schemas.openxmlformats.org/officeDocument/2006/relationships/slideLayout" Target="../slideLayouts/slideLayout1.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svg"/><Relationship Id="rId17" Type="http://schemas.openxmlformats.org/officeDocument/2006/relationships/image" Target="../media/image14.png"/><Relationship Id="rId2" Type="http://schemas.openxmlformats.org/officeDocument/2006/relationships/audio" Target="../media/media2.m4a"/><Relationship Id="rId16" Type="http://schemas.openxmlformats.org/officeDocument/2006/relationships/image" Target="../media/image13.svg"/><Relationship Id="rId20" Type="http://schemas.openxmlformats.org/officeDocument/2006/relationships/image" Target="../media/image17.svg"/><Relationship Id="rId1" Type="http://schemas.microsoft.com/office/2007/relationships/media" Target="../media/media2.m4a"/><Relationship Id="rId6" Type="http://schemas.openxmlformats.org/officeDocument/2006/relationships/image" Target="../media/image20.png"/><Relationship Id="rId11" Type="http://schemas.openxmlformats.org/officeDocument/2006/relationships/image" Target="../media/image8.png"/><Relationship Id="rId5" Type="http://schemas.openxmlformats.org/officeDocument/2006/relationships/customXml" Target="../ink/ink1.xml"/><Relationship Id="rId15" Type="http://schemas.openxmlformats.org/officeDocument/2006/relationships/image" Target="../media/image12.png"/><Relationship Id="rId23" Type="http://schemas.openxmlformats.org/officeDocument/2006/relationships/image" Target="../media/image20.png"/><Relationship Id="rId10" Type="http://schemas.openxmlformats.org/officeDocument/2006/relationships/image" Target="../media/image7.svg"/><Relationship Id="rId19" Type="http://schemas.openxmlformats.org/officeDocument/2006/relationships/image" Target="../media/image16.png"/><Relationship Id="rId4" Type="http://schemas.openxmlformats.org/officeDocument/2006/relationships/notesSlide" Target="../notesSlides/notesSlide2.xml"/><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2.svg"/><Relationship Id="rId11" Type="http://schemas.openxmlformats.org/officeDocument/2006/relationships/image" Target="../media/image3.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notesSlide" Target="../notesSlides/notesSlide3.xml"/><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E5E08-7940-4A75-B7F5-7860D2AAAFDA}"/>
              </a:ext>
            </a:extLst>
          </p:cNvPr>
          <p:cNvSpPr>
            <a:spLocks noGrp="1"/>
          </p:cNvSpPr>
          <p:nvPr>
            <p:ph type="ctrTitle"/>
          </p:nvPr>
        </p:nvSpPr>
        <p:spPr>
          <a:xfrm>
            <a:off x="2331781" y="1062681"/>
            <a:ext cx="8915399" cy="2262781"/>
          </a:xfrm>
        </p:spPr>
        <p:txBody>
          <a:bodyPr>
            <a:normAutofit fontScale="90000"/>
          </a:bodyPr>
          <a:lstStyle/>
          <a:p>
            <a:r>
              <a:rPr lang="en-US" sz="8000" dirty="0"/>
              <a:t>Communicating Benefits Effectively</a:t>
            </a:r>
            <a:r>
              <a:rPr lang="en-US" dirty="0"/>
              <a:t> </a:t>
            </a:r>
          </a:p>
        </p:txBody>
      </p:sp>
      <p:sp>
        <p:nvSpPr>
          <p:cNvPr id="3" name="Subtitle 2">
            <a:extLst>
              <a:ext uri="{FF2B5EF4-FFF2-40B4-BE49-F238E27FC236}">
                <a16:creationId xmlns:a16="http://schemas.microsoft.com/office/drawing/2014/main" id="{1FEA4713-DA3B-458C-8ED3-895FCB90B1A2}"/>
              </a:ext>
            </a:extLst>
          </p:cNvPr>
          <p:cNvSpPr>
            <a:spLocks noGrp="1"/>
          </p:cNvSpPr>
          <p:nvPr>
            <p:ph type="subTitle" idx="1"/>
          </p:nvPr>
        </p:nvSpPr>
        <p:spPr>
          <a:xfrm>
            <a:off x="2331781" y="3428433"/>
            <a:ext cx="8915399" cy="1126283"/>
          </a:xfrm>
        </p:spPr>
        <p:txBody>
          <a:bodyPr/>
          <a:lstStyle/>
          <a:p>
            <a:r>
              <a:rPr lang="en-US" dirty="0"/>
              <a:t>(with the Employee's of Senior Services) </a:t>
            </a:r>
          </a:p>
        </p:txBody>
      </p:sp>
      <p:pic>
        <p:nvPicPr>
          <p:cNvPr id="4" name="Graphic 4" descr="Boardroom with solid fill">
            <a:extLst>
              <a:ext uri="{FF2B5EF4-FFF2-40B4-BE49-F238E27FC236}">
                <a16:creationId xmlns:a16="http://schemas.microsoft.com/office/drawing/2014/main" id="{03DA88FC-6841-4DA6-AA32-D8418701A3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2097" y="3424881"/>
            <a:ext cx="3323967" cy="3323967"/>
          </a:xfrm>
          <a:prstGeom prst="rect">
            <a:avLst/>
          </a:prstGeom>
        </p:spPr>
      </p:pic>
      <p:pic>
        <p:nvPicPr>
          <p:cNvPr id="5" name="Title Screnn">
            <a:hlinkClick r:id="" action="ppaction://media"/>
            <a:extLst>
              <a:ext uri="{FF2B5EF4-FFF2-40B4-BE49-F238E27FC236}">
                <a16:creationId xmlns:a16="http://schemas.microsoft.com/office/drawing/2014/main" id="{EFD30C2B-5F14-4668-BD36-B620B7EDFC3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1901" y="4311677"/>
            <a:ext cx="842213" cy="842213"/>
          </a:xfrm>
          <a:prstGeom prst="rect">
            <a:avLst/>
          </a:prstGeom>
        </p:spPr>
      </p:pic>
    </p:spTree>
    <p:extLst>
      <p:ext uri="{BB962C8B-B14F-4D97-AF65-F5344CB8AC3E}">
        <p14:creationId xmlns:p14="http://schemas.microsoft.com/office/powerpoint/2010/main" val="50066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AEFC-E1B9-468C-8B61-E1ED692DD7E1}"/>
              </a:ext>
            </a:extLst>
          </p:cNvPr>
          <p:cNvSpPr>
            <a:spLocks noGrp="1"/>
          </p:cNvSpPr>
          <p:nvPr>
            <p:ph type="title"/>
          </p:nvPr>
        </p:nvSpPr>
        <p:spPr>
          <a:xfrm>
            <a:off x="2253114" y="181326"/>
            <a:ext cx="8911687" cy="1280890"/>
          </a:xfrm>
        </p:spPr>
        <p:txBody>
          <a:bodyPr>
            <a:noAutofit/>
          </a:bodyPr>
          <a:lstStyle/>
          <a:p>
            <a:r>
              <a:rPr lang="en-US" sz="4000" dirty="0"/>
              <a:t>Does it Matter if Employee’s Remote in for Meetings?</a:t>
            </a:r>
          </a:p>
        </p:txBody>
      </p:sp>
      <p:pic>
        <p:nvPicPr>
          <p:cNvPr id="10" name="Picture 9">
            <a:extLst>
              <a:ext uri="{FF2B5EF4-FFF2-40B4-BE49-F238E27FC236}">
                <a16:creationId xmlns:a16="http://schemas.microsoft.com/office/drawing/2014/main" id="{B6452D4C-2832-4310-9101-C6FF5719532F}"/>
              </a:ext>
            </a:extLst>
          </p:cNvPr>
          <p:cNvPicPr>
            <a:picLocks noChangeAspect="1"/>
          </p:cNvPicPr>
          <p:nvPr/>
        </p:nvPicPr>
        <p:blipFill>
          <a:blip r:embed="rId5"/>
          <a:stretch>
            <a:fillRect/>
          </a:stretch>
        </p:blipFill>
        <p:spPr>
          <a:xfrm>
            <a:off x="4391576" y="1648586"/>
            <a:ext cx="6083419" cy="5060961"/>
          </a:xfrm>
          <a:prstGeom prst="rect">
            <a:avLst/>
          </a:prstGeom>
        </p:spPr>
      </p:pic>
      <p:pic>
        <p:nvPicPr>
          <p:cNvPr id="4" name="Graphic 4" descr="Web cam with solid fill">
            <a:extLst>
              <a:ext uri="{FF2B5EF4-FFF2-40B4-BE49-F238E27FC236}">
                <a16:creationId xmlns:a16="http://schemas.microsoft.com/office/drawing/2014/main" id="{6F75CC67-C377-48B4-B55E-42CF2D0741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62448" y="1499286"/>
            <a:ext cx="1758778" cy="1758778"/>
          </a:xfrm>
          <a:prstGeom prst="rect">
            <a:avLst/>
          </a:prstGeom>
        </p:spPr>
      </p:pic>
      <p:pic>
        <p:nvPicPr>
          <p:cNvPr id="5" name="Graphic 5" descr="Route (Two Pins With A Path) with solid fill">
            <a:extLst>
              <a:ext uri="{FF2B5EF4-FFF2-40B4-BE49-F238E27FC236}">
                <a16:creationId xmlns:a16="http://schemas.microsoft.com/office/drawing/2014/main" id="{025DF6B5-05C3-4F16-979F-6DBB46360C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6528" y="4176584"/>
            <a:ext cx="1758778" cy="1758778"/>
          </a:xfrm>
          <a:prstGeom prst="rect">
            <a:avLst/>
          </a:prstGeom>
        </p:spPr>
      </p:pic>
      <p:pic>
        <p:nvPicPr>
          <p:cNvPr id="3" name="Remote Meetings?">
            <a:hlinkClick r:id="" action="ppaction://media"/>
            <a:extLst>
              <a:ext uri="{FF2B5EF4-FFF2-40B4-BE49-F238E27FC236}">
                <a16:creationId xmlns:a16="http://schemas.microsoft.com/office/drawing/2014/main" id="{82135345-AA5C-404A-9A0C-135F210980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57175" y="685800"/>
            <a:ext cx="609600" cy="609600"/>
          </a:xfrm>
          <a:prstGeom prst="rect">
            <a:avLst/>
          </a:prstGeom>
        </p:spPr>
      </p:pic>
    </p:spTree>
    <p:extLst>
      <p:ext uri="{BB962C8B-B14F-4D97-AF65-F5344CB8AC3E}">
        <p14:creationId xmlns:p14="http://schemas.microsoft.com/office/powerpoint/2010/main" val="245433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B5E4-0A02-4D9C-8DA7-6B439D35DD57}"/>
              </a:ext>
            </a:extLst>
          </p:cNvPr>
          <p:cNvSpPr>
            <a:spLocks noGrp="1"/>
          </p:cNvSpPr>
          <p:nvPr>
            <p:ph type="title"/>
          </p:nvPr>
        </p:nvSpPr>
        <p:spPr/>
        <p:txBody>
          <a:bodyPr>
            <a:noAutofit/>
          </a:bodyPr>
          <a:lstStyle/>
          <a:p>
            <a:r>
              <a:rPr lang="en-US" sz="4000" dirty="0"/>
              <a:t>How Should we Conduct Our Meetings?</a:t>
            </a:r>
          </a:p>
        </p:txBody>
      </p:sp>
      <p:sp>
        <p:nvSpPr>
          <p:cNvPr id="3" name="Content Placeholder 2">
            <a:extLst>
              <a:ext uri="{FF2B5EF4-FFF2-40B4-BE49-F238E27FC236}">
                <a16:creationId xmlns:a16="http://schemas.microsoft.com/office/drawing/2014/main" id="{33250854-836E-49A4-8D8A-32B71CF4987C}"/>
              </a:ext>
            </a:extLst>
          </p:cNvPr>
          <p:cNvSpPr>
            <a:spLocks noGrp="1"/>
          </p:cNvSpPr>
          <p:nvPr>
            <p:ph idx="1"/>
          </p:nvPr>
        </p:nvSpPr>
        <p:spPr/>
        <p:txBody>
          <a:bodyPr vert="horz" lIns="91440" tIns="45720" rIns="91440" bIns="45720" rtlCol="0" anchor="t">
            <a:normAutofit/>
          </a:bodyPr>
          <a:lstStyle/>
          <a:p>
            <a:r>
              <a:rPr lang="en-US" sz="2800" dirty="0"/>
              <a:t>We should host meetings on and off site at the same time. </a:t>
            </a:r>
          </a:p>
          <a:p>
            <a:endParaRPr lang="en-US" dirty="0"/>
          </a:p>
        </p:txBody>
      </p:sp>
      <p:pic>
        <p:nvPicPr>
          <p:cNvPr id="4" name="Graphic 4" descr="Users with solid fill">
            <a:extLst>
              <a:ext uri="{FF2B5EF4-FFF2-40B4-BE49-F238E27FC236}">
                <a16:creationId xmlns:a16="http://schemas.microsoft.com/office/drawing/2014/main" id="{5BF120DC-F383-4D20-BC3C-6265F1C9A0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48234" y="3795583"/>
            <a:ext cx="2397210" cy="2397210"/>
          </a:xfrm>
          <a:prstGeom prst="rect">
            <a:avLst/>
          </a:prstGeom>
        </p:spPr>
      </p:pic>
      <p:pic>
        <p:nvPicPr>
          <p:cNvPr id="5" name="Graphic 5" descr="Online meeting with solid fill">
            <a:extLst>
              <a:ext uri="{FF2B5EF4-FFF2-40B4-BE49-F238E27FC236}">
                <a16:creationId xmlns:a16="http://schemas.microsoft.com/office/drawing/2014/main" id="{A8A3FAED-7601-484A-8F0C-688D882DB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61514" y="3732513"/>
            <a:ext cx="2417805" cy="2417805"/>
          </a:xfrm>
          <a:prstGeom prst="rect">
            <a:avLst/>
          </a:prstGeom>
        </p:spPr>
      </p:pic>
      <p:pic>
        <p:nvPicPr>
          <p:cNvPr id="6" name="How to Conduct Meetings?">
            <a:hlinkClick r:id="" action="ppaction://media"/>
            <a:extLst>
              <a:ext uri="{FF2B5EF4-FFF2-40B4-BE49-F238E27FC236}">
                <a16:creationId xmlns:a16="http://schemas.microsoft.com/office/drawing/2014/main" id="{01A91ABA-0DF8-48F2-BCD3-68A7CCE0771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41820" y="720476"/>
            <a:ext cx="526433" cy="526433"/>
          </a:xfrm>
          <a:prstGeom prst="rect">
            <a:avLst/>
          </a:prstGeom>
        </p:spPr>
      </p:pic>
    </p:spTree>
    <p:extLst>
      <p:ext uri="{BB962C8B-B14F-4D97-AF65-F5344CB8AC3E}">
        <p14:creationId xmlns:p14="http://schemas.microsoft.com/office/powerpoint/2010/main" val="20501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2770-18DD-4ADC-B269-77B6AAB7C30D}"/>
              </a:ext>
            </a:extLst>
          </p:cNvPr>
          <p:cNvSpPr>
            <a:spLocks noGrp="1"/>
          </p:cNvSpPr>
          <p:nvPr>
            <p:ph type="title"/>
          </p:nvPr>
        </p:nvSpPr>
        <p:spPr>
          <a:xfrm>
            <a:off x="2603222" y="325488"/>
            <a:ext cx="8911687" cy="1280890"/>
          </a:xfrm>
        </p:spPr>
        <p:txBody>
          <a:bodyPr>
            <a:normAutofit fontScale="90000"/>
          </a:bodyPr>
          <a:lstStyle/>
          <a:p>
            <a:r>
              <a:rPr lang="en-US" sz="4000" dirty="0"/>
              <a:t>Trading Benefits and Ranking out of Pocket Medical Costs </a:t>
            </a:r>
            <a:endParaRPr lang="en-US" dirty="0"/>
          </a:p>
        </p:txBody>
      </p:sp>
      <p:graphicFrame>
        <p:nvGraphicFramePr>
          <p:cNvPr id="5" name="Content Placeholder 4">
            <a:extLst>
              <a:ext uri="{FF2B5EF4-FFF2-40B4-BE49-F238E27FC236}">
                <a16:creationId xmlns:a16="http://schemas.microsoft.com/office/drawing/2014/main" id="{49F3F246-219D-4694-B186-C7A47FEF543D}"/>
              </a:ext>
            </a:extLst>
          </p:cNvPr>
          <p:cNvGraphicFramePr>
            <a:graphicFrameLocks noGrp="1"/>
          </p:cNvGraphicFramePr>
          <p:nvPr>
            <p:ph idx="1"/>
            <p:extLst>
              <p:ext uri="{D42A27DB-BD31-4B8C-83A1-F6EECF244321}">
                <p14:modId xmlns:p14="http://schemas.microsoft.com/office/powerpoint/2010/main" val="902169286"/>
              </p:ext>
            </p:extLst>
          </p:nvPr>
        </p:nvGraphicFramePr>
        <p:xfrm>
          <a:off x="154460" y="2009905"/>
          <a:ext cx="5772451" cy="4719444"/>
        </p:xfrm>
        <a:graphic>
          <a:graphicData uri="http://schemas.openxmlformats.org/drawingml/2006/table">
            <a:tbl>
              <a:tblPr>
                <a:tableStyleId>{5C22544A-7EE6-4342-B048-85BDC9FD1C3A}</a:tableStyleId>
              </a:tblPr>
              <a:tblGrid>
                <a:gridCol w="293397">
                  <a:extLst>
                    <a:ext uri="{9D8B030D-6E8A-4147-A177-3AD203B41FA5}">
                      <a16:colId xmlns:a16="http://schemas.microsoft.com/office/drawing/2014/main" val="3555453044"/>
                    </a:ext>
                  </a:extLst>
                </a:gridCol>
                <a:gridCol w="5479054">
                  <a:extLst>
                    <a:ext uri="{9D8B030D-6E8A-4147-A177-3AD203B41FA5}">
                      <a16:colId xmlns:a16="http://schemas.microsoft.com/office/drawing/2014/main" val="3624808413"/>
                    </a:ext>
                  </a:extLst>
                </a:gridCol>
              </a:tblGrid>
              <a:tr h="288106">
                <a:tc>
                  <a:txBody>
                    <a:bodyPr/>
                    <a:lstStyle/>
                    <a:p>
                      <a:pPr algn="l" fontAlgn="ctr"/>
                      <a:r>
                        <a:rPr lang="en-US" sz="900" b="0" i="0" u="none" strike="noStrike" dirty="0">
                          <a:solidFill>
                            <a:srgbClr val="000000"/>
                          </a:solidFill>
                          <a:effectLst/>
                          <a:latin typeface="Inherit"/>
                        </a:rPr>
                        <a:t>User</a:t>
                      </a:r>
                    </a:p>
                  </a:txBody>
                  <a:tcPr marL="9525" marR="9525" marT="9525" marB="0" anchor="ctr"/>
                </a:tc>
                <a:tc>
                  <a:txBody>
                    <a:bodyPr/>
                    <a:lstStyle/>
                    <a:p>
                      <a:pPr algn="l" fontAlgn="ctr"/>
                      <a:r>
                        <a:rPr lang="en-US" sz="900" b="0" i="0" u="none" strike="noStrike" dirty="0">
                          <a:solidFill>
                            <a:srgbClr val="000000"/>
                          </a:solidFill>
                          <a:effectLst/>
                          <a:latin typeface="Inherit"/>
                        </a:rPr>
                        <a:t>What Benefits Should be Changed/Added to Our Plans?</a:t>
                      </a:r>
                    </a:p>
                  </a:txBody>
                  <a:tcPr marL="9525" marR="9525" marT="9525" marB="0" anchor="ctr"/>
                </a:tc>
                <a:extLst>
                  <a:ext uri="{0D108BD9-81ED-4DB2-BD59-A6C34878D82A}">
                    <a16:rowId xmlns:a16="http://schemas.microsoft.com/office/drawing/2014/main" val="635256517"/>
                  </a:ext>
                </a:extLst>
              </a:tr>
              <a:tr h="878036">
                <a:tc>
                  <a:txBody>
                    <a:bodyPr/>
                    <a:lstStyle/>
                    <a:p>
                      <a:pPr algn="l" fontAlgn="t"/>
                      <a:r>
                        <a:rPr lang="en-US" sz="1000" u="none" strike="noStrike">
                          <a:effectLst/>
                        </a:rPr>
                        <a:t>1</a:t>
                      </a:r>
                      <a:endParaRPr lang="en-US" sz="1000" b="0" i="0" u="none" strike="noStrike">
                        <a:solidFill>
                          <a:srgbClr val="000000"/>
                        </a:solidFill>
                        <a:effectLst/>
                        <a:latin typeface="Inherit"/>
                      </a:endParaRPr>
                    </a:p>
                  </a:txBody>
                  <a:tcPr marL="9525" marR="9525" marT="9525" marB="0"/>
                </a:tc>
                <a:tc>
                  <a:txBody>
                    <a:bodyPr/>
                    <a:lstStyle/>
                    <a:p>
                      <a:pPr algn="l" fontAlgn="ctr"/>
                      <a:r>
                        <a:rPr lang="en-US" sz="1000" u="none" strike="noStrike" dirty="0">
                          <a:effectLst/>
                        </a:rPr>
                        <a:t>Fitness reimbursement plan: get </a:t>
                      </a:r>
                      <a:r>
                        <a:rPr lang="en-US" sz="1000" u="none" strike="noStrike" dirty="0">
                          <a:solidFill>
                            <a:srgbClr val="FF0000"/>
                          </a:solidFill>
                          <a:effectLst/>
                        </a:rPr>
                        <a:t>rewarded for staying healthy</a:t>
                      </a:r>
                      <a:r>
                        <a:rPr lang="en-US" sz="1000" u="none" strike="noStrike" dirty="0">
                          <a:effectLst/>
                        </a:rPr>
                        <a:t>. </a:t>
                      </a:r>
                      <a:r>
                        <a:rPr lang="en-US" sz="1000" u="none" strike="noStrike" dirty="0">
                          <a:solidFill>
                            <a:srgbClr val="FF0000"/>
                          </a:solidFill>
                          <a:effectLst/>
                        </a:rPr>
                        <a:t>Treadmill desk/standup desk. Mental health days</a:t>
                      </a:r>
                      <a:r>
                        <a:rPr lang="en-US" sz="1000" u="none" strike="noStrike" dirty="0">
                          <a:effectLst/>
                        </a:rPr>
                        <a:t> for living at home dept. </a:t>
                      </a:r>
                      <a:r>
                        <a:rPr lang="en-US" sz="1000" u="none" strike="noStrike" dirty="0">
                          <a:solidFill>
                            <a:srgbClr val="FF0000"/>
                          </a:solidFill>
                          <a:effectLst/>
                        </a:rPr>
                        <a:t>Travel benefits</a:t>
                      </a:r>
                      <a:r>
                        <a:rPr lang="en-US" sz="1000" u="none" strike="noStrike" dirty="0">
                          <a:effectLst/>
                        </a:rPr>
                        <a:t>, or </a:t>
                      </a:r>
                      <a:r>
                        <a:rPr lang="en-US" sz="1000" u="none" strike="noStrike" dirty="0">
                          <a:solidFill>
                            <a:srgbClr val="FF0000"/>
                          </a:solidFill>
                          <a:effectLst/>
                        </a:rPr>
                        <a:t>4 day work week</a:t>
                      </a:r>
                      <a:r>
                        <a:rPr lang="en-US" sz="1000" u="none" strike="noStrike" dirty="0">
                          <a:effectLst/>
                        </a:rPr>
                        <a:t>.</a:t>
                      </a:r>
                      <a:endParaRPr lang="en-US" sz="1000" b="0" i="0" u="none" strike="noStrike" dirty="0">
                        <a:solidFill>
                          <a:srgbClr val="000000"/>
                        </a:solidFill>
                        <a:effectLst/>
                        <a:latin typeface="Inherit"/>
                      </a:endParaRPr>
                    </a:p>
                  </a:txBody>
                  <a:tcPr marL="9525" marR="9525" marT="9525" marB="0" anchor="ctr"/>
                </a:tc>
                <a:extLst>
                  <a:ext uri="{0D108BD9-81ED-4DB2-BD59-A6C34878D82A}">
                    <a16:rowId xmlns:a16="http://schemas.microsoft.com/office/drawing/2014/main" val="1445514371"/>
                  </a:ext>
                </a:extLst>
              </a:tr>
              <a:tr h="1385650">
                <a:tc>
                  <a:txBody>
                    <a:bodyPr/>
                    <a:lstStyle/>
                    <a:p>
                      <a:pPr algn="l" fontAlgn="t"/>
                      <a:r>
                        <a:rPr lang="en-US" sz="1000" u="none" strike="noStrike">
                          <a:effectLst/>
                        </a:rPr>
                        <a:t>2</a:t>
                      </a:r>
                      <a:endParaRPr lang="en-US" sz="1000" b="0" i="0" u="none" strike="noStrike">
                        <a:solidFill>
                          <a:srgbClr val="000000"/>
                        </a:solidFill>
                        <a:effectLst/>
                        <a:latin typeface="Inherit"/>
                      </a:endParaRPr>
                    </a:p>
                  </a:txBody>
                  <a:tcPr marL="9525" marR="9525" marT="9525" marB="0"/>
                </a:tc>
                <a:tc>
                  <a:txBody>
                    <a:bodyPr/>
                    <a:lstStyle/>
                    <a:p>
                      <a:pPr algn="l" fontAlgn="ctr"/>
                      <a:r>
                        <a:rPr lang="en-US" sz="1000" u="none" strike="noStrike" dirty="0">
                          <a:effectLst/>
                        </a:rPr>
                        <a:t>More </a:t>
                      </a:r>
                      <a:r>
                        <a:rPr lang="en-US" sz="1000" u="none" strike="noStrike" dirty="0">
                          <a:solidFill>
                            <a:srgbClr val="FF0000"/>
                          </a:solidFill>
                          <a:effectLst/>
                        </a:rPr>
                        <a:t>Vacation days</a:t>
                      </a:r>
                      <a:r>
                        <a:rPr lang="en-US" sz="1000" u="none" strike="noStrike" dirty="0">
                          <a:effectLst/>
                        </a:rPr>
                        <a:t>. Instead of years of service certificate, how about, every year we stay </a:t>
                      </a:r>
                      <a:r>
                        <a:rPr lang="en-US" sz="1000" u="none" strike="noStrike" dirty="0">
                          <a:solidFill>
                            <a:srgbClr val="FF0000"/>
                          </a:solidFill>
                          <a:effectLst/>
                        </a:rPr>
                        <a:t>increased in vacation time</a:t>
                      </a:r>
                      <a:r>
                        <a:rPr lang="en-US" sz="1000" u="none" strike="noStrike" dirty="0">
                          <a:effectLst/>
                        </a:rPr>
                        <a:t>. There is value in long term employees. </a:t>
                      </a:r>
                      <a:r>
                        <a:rPr lang="en-US" sz="1000" u="none" strike="noStrike" dirty="0">
                          <a:solidFill>
                            <a:srgbClr val="FF0000"/>
                          </a:solidFill>
                          <a:effectLst/>
                        </a:rPr>
                        <a:t>Paid day off for our birthday </a:t>
                      </a:r>
                      <a:r>
                        <a:rPr lang="en-US" sz="1000" u="none" strike="noStrike" dirty="0">
                          <a:effectLst/>
                        </a:rPr>
                        <a:t>etc. My husbands job , they keep giving them more and more vacation has a retention program. I am stuck at the same amount. His company keeps adding days.</a:t>
                      </a:r>
                      <a:endParaRPr lang="en-US" sz="1000" b="0" i="0" u="none" strike="noStrike" dirty="0">
                        <a:solidFill>
                          <a:srgbClr val="000000"/>
                        </a:solidFill>
                        <a:effectLst/>
                        <a:latin typeface="Inherit"/>
                      </a:endParaRPr>
                    </a:p>
                  </a:txBody>
                  <a:tcPr marL="9525" marR="9525" marT="9525" marB="0" anchor="ctr"/>
                </a:tc>
                <a:extLst>
                  <a:ext uri="{0D108BD9-81ED-4DB2-BD59-A6C34878D82A}">
                    <a16:rowId xmlns:a16="http://schemas.microsoft.com/office/drawing/2014/main" val="1417862171"/>
                  </a:ext>
                </a:extLst>
              </a:tr>
              <a:tr h="288106">
                <a:tc>
                  <a:txBody>
                    <a:bodyPr/>
                    <a:lstStyle/>
                    <a:p>
                      <a:pPr algn="l" fontAlgn="t"/>
                      <a:r>
                        <a:rPr lang="en-US" sz="1000" u="none" strike="noStrike">
                          <a:effectLst/>
                        </a:rPr>
                        <a:t>3</a:t>
                      </a:r>
                      <a:endParaRPr lang="en-US" sz="1000" b="0" i="0" u="none" strike="noStrike">
                        <a:solidFill>
                          <a:srgbClr val="000000"/>
                        </a:solidFill>
                        <a:effectLst/>
                        <a:latin typeface="Inherit"/>
                      </a:endParaRPr>
                    </a:p>
                  </a:txBody>
                  <a:tcPr marL="9525" marR="9525" marT="9525" marB="0"/>
                </a:tc>
                <a:tc>
                  <a:txBody>
                    <a:bodyPr/>
                    <a:lstStyle/>
                    <a:p>
                      <a:pPr algn="l" fontAlgn="ctr"/>
                      <a:r>
                        <a:rPr lang="en-US" sz="1000" u="none" strike="noStrike" dirty="0">
                          <a:solidFill>
                            <a:srgbClr val="FF0000"/>
                          </a:solidFill>
                          <a:effectLst/>
                        </a:rPr>
                        <a:t>combine sick and vacation</a:t>
                      </a:r>
                      <a:endParaRPr lang="en-US" sz="1000" b="1" i="0" u="none" strike="noStrike" dirty="0">
                        <a:solidFill>
                          <a:srgbClr val="FF0000"/>
                        </a:solidFill>
                        <a:effectLst/>
                        <a:latin typeface="Inherit"/>
                      </a:endParaRPr>
                    </a:p>
                  </a:txBody>
                  <a:tcPr marL="9525" marR="9525" marT="9525" marB="0" anchor="ctr"/>
                </a:tc>
                <a:extLst>
                  <a:ext uri="{0D108BD9-81ED-4DB2-BD59-A6C34878D82A}">
                    <a16:rowId xmlns:a16="http://schemas.microsoft.com/office/drawing/2014/main" val="1467940520"/>
                  </a:ext>
                </a:extLst>
              </a:tr>
              <a:tr h="1879546">
                <a:tc>
                  <a:txBody>
                    <a:bodyPr/>
                    <a:lstStyle/>
                    <a:p>
                      <a:pPr algn="l" fontAlgn="t"/>
                      <a:r>
                        <a:rPr lang="en-US" sz="1000" u="none" strike="noStrike" dirty="0">
                          <a:effectLst/>
                        </a:rPr>
                        <a:t>4</a:t>
                      </a:r>
                      <a:endParaRPr lang="en-US" sz="1000" b="0" i="0" u="none" strike="noStrike" dirty="0">
                        <a:solidFill>
                          <a:srgbClr val="000000"/>
                        </a:solidFill>
                        <a:effectLst/>
                        <a:latin typeface="Inherit"/>
                      </a:endParaRPr>
                    </a:p>
                  </a:txBody>
                  <a:tcPr marL="9525" marR="9525" marT="9525" marB="0"/>
                </a:tc>
                <a:tc>
                  <a:txBody>
                    <a:bodyPr/>
                    <a:lstStyle/>
                    <a:p>
                      <a:pPr algn="l" fontAlgn="ctr"/>
                      <a:r>
                        <a:rPr lang="en-US" sz="1000" u="none" strike="noStrike" dirty="0">
                          <a:effectLst/>
                        </a:rPr>
                        <a:t>Is there such a thing as </a:t>
                      </a:r>
                      <a:r>
                        <a:rPr lang="en-US" sz="1000" u="none" strike="noStrike" dirty="0">
                          <a:solidFill>
                            <a:srgbClr val="FF0000"/>
                          </a:solidFill>
                          <a:effectLst/>
                        </a:rPr>
                        <a:t>rewards/ incentives for being healthy </a:t>
                      </a:r>
                      <a:r>
                        <a:rPr lang="en-US" sz="1000" u="none" strike="noStrike" dirty="0">
                          <a:effectLst/>
                        </a:rPr>
                        <a:t>and not utilizing medical and Rx benefits? :-) My PCP doctor (who I only see for sick visits) unbeknownst to me, dropped me as a patient because I had not been in in a couple years. Scheduler said I was too healthy. I had to get reestablished as a patient with this provider. I thankfully (knock on wood) and historically now for several years, I only see one medical provider (not my PCP) that can do all my </a:t>
                      </a:r>
                      <a:r>
                        <a:rPr lang="en-US" sz="1000" u="none" strike="noStrike" dirty="0">
                          <a:solidFill>
                            <a:srgbClr val="FF0000"/>
                          </a:solidFill>
                          <a:effectLst/>
                        </a:rPr>
                        <a:t>wellness and preventative services</a:t>
                      </a:r>
                      <a:r>
                        <a:rPr lang="en-US" sz="1000" u="none" strike="noStrike" dirty="0">
                          <a:effectLst/>
                        </a:rPr>
                        <a:t> in one visit annually. Also, the pre-loaded cards we received for certain purchases was VERY nice to have.</a:t>
                      </a:r>
                      <a:endParaRPr lang="en-US" sz="1000" b="0" i="0" u="none" strike="noStrike" dirty="0">
                        <a:solidFill>
                          <a:srgbClr val="000000"/>
                        </a:solidFill>
                        <a:effectLst/>
                        <a:latin typeface="Inherit"/>
                      </a:endParaRPr>
                    </a:p>
                  </a:txBody>
                  <a:tcPr marL="9525" marR="9525" marT="9525" marB="0" anchor="ctr"/>
                </a:tc>
                <a:extLst>
                  <a:ext uri="{0D108BD9-81ED-4DB2-BD59-A6C34878D82A}">
                    <a16:rowId xmlns:a16="http://schemas.microsoft.com/office/drawing/2014/main" val="3010008323"/>
                  </a:ext>
                </a:extLst>
              </a:tr>
            </a:tbl>
          </a:graphicData>
        </a:graphic>
      </p:graphicFrame>
      <p:graphicFrame>
        <p:nvGraphicFramePr>
          <p:cNvPr id="6" name="Chart 5">
            <a:extLst>
              <a:ext uri="{FF2B5EF4-FFF2-40B4-BE49-F238E27FC236}">
                <a16:creationId xmlns:a16="http://schemas.microsoft.com/office/drawing/2014/main" id="{15D39A38-7405-43C2-B008-52987B582E74}"/>
              </a:ext>
            </a:extLst>
          </p:cNvPr>
          <p:cNvGraphicFramePr>
            <a:graphicFrameLocks/>
          </p:cNvGraphicFramePr>
          <p:nvPr>
            <p:extLst>
              <p:ext uri="{D42A27DB-BD31-4B8C-83A1-F6EECF244321}">
                <p14:modId xmlns:p14="http://schemas.microsoft.com/office/powerpoint/2010/main" val="2955380974"/>
              </p:ext>
            </p:extLst>
          </p:nvPr>
        </p:nvGraphicFramePr>
        <p:xfrm>
          <a:off x="5931603" y="2040797"/>
          <a:ext cx="6219207" cy="4781227"/>
        </p:xfrm>
        <a:graphic>
          <a:graphicData uri="http://schemas.openxmlformats.org/drawingml/2006/chart">
            <c:chart xmlns:c="http://schemas.openxmlformats.org/drawingml/2006/chart" xmlns:r="http://schemas.openxmlformats.org/officeDocument/2006/relationships" r:id="rId5"/>
          </a:graphicData>
        </a:graphic>
      </p:graphicFrame>
      <p:pic>
        <p:nvPicPr>
          <p:cNvPr id="3" name="Trading Benefits">
            <a:hlinkClick r:id="" action="ppaction://media"/>
            <a:extLst>
              <a:ext uri="{FF2B5EF4-FFF2-40B4-BE49-F238E27FC236}">
                <a16:creationId xmlns:a16="http://schemas.microsoft.com/office/drawing/2014/main" id="{B3FE35DA-127E-423D-8653-77B1ABD854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33828" y="716552"/>
            <a:ext cx="539594" cy="539594"/>
          </a:xfrm>
          <a:prstGeom prst="rect">
            <a:avLst/>
          </a:prstGeom>
        </p:spPr>
      </p:pic>
    </p:spTree>
    <p:extLst>
      <p:ext uri="{BB962C8B-B14F-4D97-AF65-F5344CB8AC3E}">
        <p14:creationId xmlns:p14="http://schemas.microsoft.com/office/powerpoint/2010/main" val="209313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02770-18DD-4ADC-B269-77B6AAB7C30D}"/>
              </a:ext>
            </a:extLst>
          </p:cNvPr>
          <p:cNvSpPr>
            <a:spLocks noGrp="1"/>
          </p:cNvSpPr>
          <p:nvPr>
            <p:ph type="title"/>
          </p:nvPr>
        </p:nvSpPr>
        <p:spPr>
          <a:xfrm>
            <a:off x="1903602" y="-4963"/>
            <a:ext cx="9011702" cy="1726764"/>
          </a:xfrm>
        </p:spPr>
        <p:txBody>
          <a:bodyPr>
            <a:normAutofit/>
          </a:bodyPr>
          <a:lstStyle/>
          <a:p>
            <a:r>
              <a:rPr lang="en-US" sz="4000" dirty="0"/>
              <a:t>Ranking out of Pocket Medical Costs </a:t>
            </a:r>
          </a:p>
        </p:txBody>
      </p:sp>
      <p:sp>
        <p:nvSpPr>
          <p:cNvPr id="4" name="Content Placeholder 3">
            <a:extLst>
              <a:ext uri="{FF2B5EF4-FFF2-40B4-BE49-F238E27FC236}">
                <a16:creationId xmlns:a16="http://schemas.microsoft.com/office/drawing/2014/main" id="{19E8C0D0-6A7F-4BF5-84C4-9CD7A465799C}"/>
              </a:ext>
            </a:extLst>
          </p:cNvPr>
          <p:cNvSpPr>
            <a:spLocks noGrp="1"/>
          </p:cNvSpPr>
          <p:nvPr>
            <p:ph idx="1"/>
          </p:nvPr>
        </p:nvSpPr>
        <p:spPr>
          <a:xfrm>
            <a:off x="503853" y="2654558"/>
            <a:ext cx="4030825" cy="2645230"/>
          </a:xfrm>
        </p:spPr>
        <p:txBody>
          <a:bodyPr vert="horz" lIns="91440" tIns="45720" rIns="91440" bIns="45720" rtlCol="0" anchor="t">
            <a:normAutofit fontScale="92500"/>
          </a:bodyPr>
          <a:lstStyle/>
          <a:p>
            <a:pPr marL="0" indent="0">
              <a:buNone/>
            </a:pPr>
            <a:r>
              <a:rPr lang="en-US" sz="2800" dirty="0"/>
              <a:t>Out of Pocket Medical Costs were Ranked from Most Important </a:t>
            </a:r>
          </a:p>
          <a:p>
            <a:pPr marL="0" indent="0">
              <a:buNone/>
            </a:pPr>
            <a:r>
              <a:rPr lang="en-US" sz="2800" dirty="0"/>
              <a:t>(1</a:t>
            </a:r>
            <a:r>
              <a:rPr lang="en-US" sz="2800" baseline="30000" dirty="0"/>
              <a:t>st</a:t>
            </a:r>
            <a:r>
              <a:rPr lang="en-US" sz="2800" dirty="0"/>
              <a:t> Ranked) to Least Important (5</a:t>
            </a:r>
            <a:r>
              <a:rPr lang="en-US" sz="2800" baseline="30000" dirty="0"/>
              <a:t>th</a:t>
            </a:r>
            <a:r>
              <a:rPr lang="en-US" sz="2800" dirty="0"/>
              <a:t> Ranked)</a:t>
            </a:r>
          </a:p>
        </p:txBody>
      </p:sp>
      <p:pic>
        <p:nvPicPr>
          <p:cNvPr id="7" name="Picture 6">
            <a:extLst>
              <a:ext uri="{FF2B5EF4-FFF2-40B4-BE49-F238E27FC236}">
                <a16:creationId xmlns:a16="http://schemas.microsoft.com/office/drawing/2014/main" id="{21265FA1-F543-4220-B246-89243841D6DB}"/>
              </a:ext>
            </a:extLst>
          </p:cNvPr>
          <p:cNvPicPr>
            <a:picLocks noChangeAspect="1"/>
          </p:cNvPicPr>
          <p:nvPr/>
        </p:nvPicPr>
        <p:blipFill>
          <a:blip r:embed="rId5"/>
          <a:stretch>
            <a:fillRect/>
          </a:stretch>
        </p:blipFill>
        <p:spPr>
          <a:xfrm>
            <a:off x="5185322" y="1083370"/>
            <a:ext cx="5828271" cy="5590918"/>
          </a:xfrm>
          <a:prstGeom prst="rect">
            <a:avLst/>
          </a:prstGeom>
        </p:spPr>
      </p:pic>
      <p:pic>
        <p:nvPicPr>
          <p:cNvPr id="5" name="Medical Costs">
            <a:hlinkClick r:id="" action="ppaction://media"/>
            <a:extLst>
              <a:ext uri="{FF2B5EF4-FFF2-40B4-BE49-F238E27FC236}">
                <a16:creationId xmlns:a16="http://schemas.microsoft.com/office/drawing/2014/main" id="{3A857759-03CE-41F3-8BC2-2ACC47D0CC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6734" y="713915"/>
            <a:ext cx="521084" cy="521084"/>
          </a:xfrm>
          <a:prstGeom prst="rect">
            <a:avLst/>
          </a:prstGeom>
        </p:spPr>
      </p:pic>
    </p:spTree>
    <p:extLst>
      <p:ext uri="{BB962C8B-B14F-4D97-AF65-F5344CB8AC3E}">
        <p14:creationId xmlns:p14="http://schemas.microsoft.com/office/powerpoint/2010/main" val="149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7AAA-4222-4BD3-A42F-4A8A200BE988}"/>
              </a:ext>
            </a:extLst>
          </p:cNvPr>
          <p:cNvSpPr>
            <a:spLocks noGrp="1"/>
          </p:cNvSpPr>
          <p:nvPr>
            <p:ph type="title"/>
          </p:nvPr>
        </p:nvSpPr>
        <p:spPr>
          <a:xfrm>
            <a:off x="2592925" y="57759"/>
            <a:ext cx="8921984" cy="1847241"/>
          </a:xfrm>
        </p:spPr>
        <p:txBody>
          <a:bodyPr>
            <a:noAutofit/>
          </a:bodyPr>
          <a:lstStyle/>
          <a:p>
            <a:r>
              <a:rPr lang="en-US" sz="4000" dirty="0"/>
              <a:t>What Benefits and Out of Pocket Medical Costs Should we Focus on?</a:t>
            </a:r>
          </a:p>
        </p:txBody>
      </p:sp>
      <p:sp>
        <p:nvSpPr>
          <p:cNvPr id="3" name="Content Placeholder 2">
            <a:extLst>
              <a:ext uri="{FF2B5EF4-FFF2-40B4-BE49-F238E27FC236}">
                <a16:creationId xmlns:a16="http://schemas.microsoft.com/office/drawing/2014/main" id="{06134655-19DA-4D0E-8984-1C18671271AA}"/>
              </a:ext>
            </a:extLst>
          </p:cNvPr>
          <p:cNvSpPr>
            <a:spLocks noGrp="1"/>
          </p:cNvSpPr>
          <p:nvPr>
            <p:ph idx="1"/>
          </p:nvPr>
        </p:nvSpPr>
        <p:spPr/>
        <p:txBody>
          <a:bodyPr vert="horz" lIns="91440" tIns="45720" rIns="91440" bIns="45720" rtlCol="0" anchor="t">
            <a:normAutofit/>
          </a:bodyPr>
          <a:lstStyle/>
          <a:p>
            <a:r>
              <a:rPr lang="en-US" sz="2800" dirty="0"/>
              <a:t>Vacation and Wellness Prevention were the most popular options to change</a:t>
            </a:r>
          </a:p>
          <a:p>
            <a:r>
              <a:rPr lang="en-US" sz="2800" dirty="0"/>
              <a:t>Premiums were the most requested Out of Pocket Costs to Deal with</a:t>
            </a:r>
          </a:p>
        </p:txBody>
      </p:sp>
      <p:pic>
        <p:nvPicPr>
          <p:cNvPr id="4" name="Graphic 4" descr="Vacation with solid fill">
            <a:extLst>
              <a:ext uri="{FF2B5EF4-FFF2-40B4-BE49-F238E27FC236}">
                <a16:creationId xmlns:a16="http://schemas.microsoft.com/office/drawing/2014/main" id="{EF52BD28-6215-4F80-986A-4584AC23F1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6746" y="4042719"/>
            <a:ext cx="2242751" cy="2242751"/>
          </a:xfrm>
          <a:prstGeom prst="rect">
            <a:avLst/>
          </a:prstGeom>
        </p:spPr>
      </p:pic>
      <p:pic>
        <p:nvPicPr>
          <p:cNvPr id="5" name="Graphic 5" descr="Transfer1 outline">
            <a:extLst>
              <a:ext uri="{FF2B5EF4-FFF2-40B4-BE49-F238E27FC236}">
                <a16:creationId xmlns:a16="http://schemas.microsoft.com/office/drawing/2014/main" id="{EEE4FE47-5FE3-4E92-9761-8BFF8F945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23205" y="4042719"/>
            <a:ext cx="2242751" cy="2242751"/>
          </a:xfrm>
          <a:prstGeom prst="rect">
            <a:avLst/>
          </a:prstGeom>
        </p:spPr>
      </p:pic>
      <p:pic>
        <p:nvPicPr>
          <p:cNvPr id="6" name="Benefits and Costs">
            <a:hlinkClick r:id="" action="ppaction://media"/>
            <a:extLst>
              <a:ext uri="{FF2B5EF4-FFF2-40B4-BE49-F238E27FC236}">
                <a16:creationId xmlns:a16="http://schemas.microsoft.com/office/drawing/2014/main" id="{32CAC685-8708-4E9E-9B72-3850450FA08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78187" y="731997"/>
            <a:ext cx="490393" cy="490393"/>
          </a:xfrm>
          <a:prstGeom prst="rect">
            <a:avLst/>
          </a:prstGeom>
        </p:spPr>
      </p:pic>
    </p:spTree>
    <p:extLst>
      <p:ext uri="{BB962C8B-B14F-4D97-AF65-F5344CB8AC3E}">
        <p14:creationId xmlns:p14="http://schemas.microsoft.com/office/powerpoint/2010/main" val="321891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A7A6-47E0-4A8B-B52E-F5E97FDB13E7}"/>
              </a:ext>
            </a:extLst>
          </p:cNvPr>
          <p:cNvSpPr>
            <a:spLocks noGrp="1"/>
          </p:cNvSpPr>
          <p:nvPr>
            <p:ph type="title"/>
          </p:nvPr>
        </p:nvSpPr>
        <p:spPr>
          <a:xfrm>
            <a:off x="2600720" y="179774"/>
            <a:ext cx="7363408" cy="1325563"/>
          </a:xfrm>
        </p:spPr>
        <p:txBody>
          <a:bodyPr>
            <a:normAutofit/>
          </a:bodyPr>
          <a:lstStyle/>
          <a:p>
            <a:r>
              <a:rPr lang="en-US" sz="4000" dirty="0"/>
              <a:t>Dealing with the Exercise Room</a:t>
            </a:r>
          </a:p>
        </p:txBody>
      </p:sp>
      <p:graphicFrame>
        <p:nvGraphicFramePr>
          <p:cNvPr id="4" name="Content Placeholder 3">
            <a:extLst>
              <a:ext uri="{FF2B5EF4-FFF2-40B4-BE49-F238E27FC236}">
                <a16:creationId xmlns:a16="http://schemas.microsoft.com/office/drawing/2014/main" id="{29EF8B6D-B0EE-44E3-B4F0-7605E80050A2}"/>
              </a:ext>
            </a:extLst>
          </p:cNvPr>
          <p:cNvGraphicFramePr>
            <a:graphicFrameLocks noGrp="1"/>
          </p:cNvGraphicFramePr>
          <p:nvPr>
            <p:ph idx="1"/>
            <p:extLst>
              <p:ext uri="{D42A27DB-BD31-4B8C-83A1-F6EECF244321}">
                <p14:modId xmlns:p14="http://schemas.microsoft.com/office/powerpoint/2010/main" val="1937873706"/>
              </p:ext>
            </p:extLst>
          </p:nvPr>
        </p:nvGraphicFramePr>
        <p:xfrm>
          <a:off x="3285595" y="1435949"/>
          <a:ext cx="8341568" cy="5046630"/>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ED98DCF4-09A2-4195-948F-6124AA73B0ED}"/>
              </a:ext>
            </a:extLst>
          </p:cNvPr>
          <p:cNvSpPr txBox="1"/>
          <p:nvPr/>
        </p:nvSpPr>
        <p:spPr>
          <a:xfrm>
            <a:off x="737119" y="1690688"/>
            <a:ext cx="2696547" cy="4031873"/>
          </a:xfrm>
          <a:prstGeom prst="rect">
            <a:avLst/>
          </a:prstGeom>
          <a:noFill/>
        </p:spPr>
        <p:txBody>
          <a:bodyPr wrap="square" rtlCol="0">
            <a:spAutoFit/>
          </a:bodyPr>
          <a:lstStyle/>
          <a:p>
            <a:r>
              <a:rPr lang="en-US" sz="3200" dirty="0"/>
              <a:t>In a typical year, how often have you used the exercise equipment at the Shorefair location?</a:t>
            </a:r>
          </a:p>
        </p:txBody>
      </p:sp>
      <p:sp>
        <p:nvSpPr>
          <p:cNvPr id="15" name="TextBox 14">
            <a:extLst>
              <a:ext uri="{FF2B5EF4-FFF2-40B4-BE49-F238E27FC236}">
                <a16:creationId xmlns:a16="http://schemas.microsoft.com/office/drawing/2014/main" id="{E71A67D5-EB2A-40E5-9A9D-8E17B44429D3}"/>
              </a:ext>
            </a:extLst>
          </p:cNvPr>
          <p:cNvSpPr txBox="1"/>
          <p:nvPr/>
        </p:nvSpPr>
        <p:spPr>
          <a:xfrm>
            <a:off x="6557319" y="3704967"/>
            <a:ext cx="13118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64%</a:t>
            </a:r>
          </a:p>
        </p:txBody>
      </p:sp>
      <p:sp>
        <p:nvSpPr>
          <p:cNvPr id="16" name="TextBox 15">
            <a:extLst>
              <a:ext uri="{FF2B5EF4-FFF2-40B4-BE49-F238E27FC236}">
                <a16:creationId xmlns:a16="http://schemas.microsoft.com/office/drawing/2014/main" id="{19AC76CF-BB37-4807-90C3-596AA67BA4CD}"/>
              </a:ext>
            </a:extLst>
          </p:cNvPr>
          <p:cNvSpPr txBox="1"/>
          <p:nvPr/>
        </p:nvSpPr>
        <p:spPr>
          <a:xfrm>
            <a:off x="4475978" y="4012599"/>
            <a:ext cx="632254" cy="379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13%</a:t>
            </a:r>
          </a:p>
        </p:txBody>
      </p:sp>
      <p:sp>
        <p:nvSpPr>
          <p:cNvPr id="17" name="TextBox 16">
            <a:extLst>
              <a:ext uri="{FF2B5EF4-FFF2-40B4-BE49-F238E27FC236}">
                <a16:creationId xmlns:a16="http://schemas.microsoft.com/office/drawing/2014/main" id="{C471F23C-49AC-4FD4-AD68-8F1319AA04B3}"/>
              </a:ext>
            </a:extLst>
          </p:cNvPr>
          <p:cNvSpPr txBox="1"/>
          <p:nvPr/>
        </p:nvSpPr>
        <p:spPr>
          <a:xfrm>
            <a:off x="4938069" y="2682960"/>
            <a:ext cx="6219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16%</a:t>
            </a:r>
          </a:p>
        </p:txBody>
      </p:sp>
      <p:sp>
        <p:nvSpPr>
          <p:cNvPr id="18" name="TextBox 17">
            <a:extLst>
              <a:ext uri="{FF2B5EF4-FFF2-40B4-BE49-F238E27FC236}">
                <a16:creationId xmlns:a16="http://schemas.microsoft.com/office/drawing/2014/main" id="{F31CD4C9-744D-45F2-8A3D-64806E812794}"/>
              </a:ext>
            </a:extLst>
          </p:cNvPr>
          <p:cNvSpPr txBox="1"/>
          <p:nvPr/>
        </p:nvSpPr>
        <p:spPr>
          <a:xfrm>
            <a:off x="3649619" y="2897916"/>
            <a:ext cx="8896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3%</a:t>
            </a:r>
          </a:p>
        </p:txBody>
      </p:sp>
      <p:sp>
        <p:nvSpPr>
          <p:cNvPr id="19" name="TextBox 18">
            <a:extLst>
              <a:ext uri="{FF2B5EF4-FFF2-40B4-BE49-F238E27FC236}">
                <a16:creationId xmlns:a16="http://schemas.microsoft.com/office/drawing/2014/main" id="{DE34D10C-69FD-4F28-A241-E3A26E3933BD}"/>
              </a:ext>
            </a:extLst>
          </p:cNvPr>
          <p:cNvSpPr txBox="1"/>
          <p:nvPr/>
        </p:nvSpPr>
        <p:spPr>
          <a:xfrm>
            <a:off x="3648332" y="5172331"/>
            <a:ext cx="498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3%</a:t>
            </a:r>
          </a:p>
        </p:txBody>
      </p:sp>
      <p:sp>
        <p:nvSpPr>
          <p:cNvPr id="20" name="TextBox 19">
            <a:extLst>
              <a:ext uri="{FF2B5EF4-FFF2-40B4-BE49-F238E27FC236}">
                <a16:creationId xmlns:a16="http://schemas.microsoft.com/office/drawing/2014/main" id="{AEBCFE7C-A5C3-4F79-B8A4-E818252852BB}"/>
              </a:ext>
            </a:extLst>
          </p:cNvPr>
          <p:cNvSpPr txBox="1"/>
          <p:nvPr/>
        </p:nvSpPr>
        <p:spPr>
          <a:xfrm>
            <a:off x="5757991" y="1690558"/>
            <a:ext cx="560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1%</a:t>
            </a:r>
          </a:p>
        </p:txBody>
      </p:sp>
      <p:pic>
        <p:nvPicPr>
          <p:cNvPr id="3" name="Exercise Room">
            <a:hlinkClick r:id="" action="ppaction://media"/>
            <a:extLst>
              <a:ext uri="{FF2B5EF4-FFF2-40B4-BE49-F238E27FC236}">
                <a16:creationId xmlns:a16="http://schemas.microsoft.com/office/drawing/2014/main" id="{93D1377D-5214-4757-8FF7-3A39B36C1C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65396" y="729794"/>
            <a:ext cx="512422" cy="512422"/>
          </a:xfrm>
          <a:prstGeom prst="rect">
            <a:avLst/>
          </a:prstGeom>
        </p:spPr>
      </p:pic>
    </p:spTree>
    <p:extLst>
      <p:ext uri="{BB962C8B-B14F-4D97-AF65-F5344CB8AC3E}">
        <p14:creationId xmlns:p14="http://schemas.microsoft.com/office/powerpoint/2010/main" val="246909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56A0-96A0-4176-A171-6C976D194B5E}"/>
              </a:ext>
            </a:extLst>
          </p:cNvPr>
          <p:cNvSpPr>
            <a:spLocks noGrp="1"/>
          </p:cNvSpPr>
          <p:nvPr>
            <p:ph type="title"/>
          </p:nvPr>
        </p:nvSpPr>
        <p:spPr>
          <a:xfrm>
            <a:off x="2592925" y="140138"/>
            <a:ext cx="8921984" cy="1764862"/>
          </a:xfrm>
        </p:spPr>
        <p:txBody>
          <a:bodyPr>
            <a:noAutofit/>
          </a:bodyPr>
          <a:lstStyle/>
          <a:p>
            <a:r>
              <a:rPr lang="en-US" sz="4000" dirty="0"/>
              <a:t>What Could We Do About the Rarely Used Employee Exercise Room?</a:t>
            </a:r>
          </a:p>
        </p:txBody>
      </p:sp>
      <p:sp>
        <p:nvSpPr>
          <p:cNvPr id="3" name="Content Placeholder 2">
            <a:extLst>
              <a:ext uri="{FF2B5EF4-FFF2-40B4-BE49-F238E27FC236}">
                <a16:creationId xmlns:a16="http://schemas.microsoft.com/office/drawing/2014/main" id="{A02FF764-E7CB-4948-87DD-BCC8CBCFAB23}"/>
              </a:ext>
            </a:extLst>
          </p:cNvPr>
          <p:cNvSpPr>
            <a:spLocks noGrp="1"/>
          </p:cNvSpPr>
          <p:nvPr>
            <p:ph idx="1"/>
          </p:nvPr>
        </p:nvSpPr>
        <p:spPr/>
        <p:txBody>
          <a:bodyPr vert="horz" lIns="91440" tIns="45720" rIns="91440" bIns="45720" rtlCol="0" anchor="t">
            <a:normAutofit/>
          </a:bodyPr>
          <a:lstStyle/>
          <a:p>
            <a:r>
              <a:rPr lang="en-US" sz="2800" dirty="0"/>
              <a:t>Possibly eliminate the Exercise room with offering a treadmill desk (or two) as an alternative for the staff to use</a:t>
            </a:r>
          </a:p>
          <a:p>
            <a:pPr marL="0" indent="0">
              <a:buNone/>
            </a:pPr>
            <a:endParaRPr lang="en-US" sz="2800" dirty="0">
              <a:cs typeface="Calibri"/>
            </a:endParaRPr>
          </a:p>
          <a:p>
            <a:r>
              <a:rPr lang="en-US" sz="2800" dirty="0"/>
              <a:t>Offer Reduction in Premium Costs in our benefits plans to those who use the exercise room as part of a wellness prevention</a:t>
            </a:r>
            <a:r>
              <a:rPr lang="en-US" dirty="0"/>
              <a:t> </a:t>
            </a:r>
          </a:p>
        </p:txBody>
      </p:sp>
      <p:pic>
        <p:nvPicPr>
          <p:cNvPr id="4" name="Graphic 4" descr="Elliptical with solid fill">
            <a:extLst>
              <a:ext uri="{FF2B5EF4-FFF2-40B4-BE49-F238E27FC236}">
                <a16:creationId xmlns:a16="http://schemas.microsoft.com/office/drawing/2014/main" id="{7F40359D-074C-47F7-A903-E41A178564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53367" y="4712043"/>
            <a:ext cx="1810264" cy="1810264"/>
          </a:xfrm>
          <a:prstGeom prst="rect">
            <a:avLst/>
          </a:prstGeom>
        </p:spPr>
      </p:pic>
      <p:pic>
        <p:nvPicPr>
          <p:cNvPr id="5" name="Graphic 5" descr="Gymnast: Rings with solid fill">
            <a:extLst>
              <a:ext uri="{FF2B5EF4-FFF2-40B4-BE49-F238E27FC236}">
                <a16:creationId xmlns:a16="http://schemas.microsoft.com/office/drawing/2014/main" id="{F17574DE-5F0D-4838-8A1D-E545BE38F6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540" y="2991108"/>
            <a:ext cx="1820562" cy="1820562"/>
          </a:xfrm>
          <a:prstGeom prst="rect">
            <a:avLst/>
          </a:prstGeom>
        </p:spPr>
      </p:pic>
      <p:pic>
        <p:nvPicPr>
          <p:cNvPr id="6" name="Two Options for Exercise">
            <a:hlinkClick r:id="" action="ppaction://media"/>
            <a:extLst>
              <a:ext uri="{FF2B5EF4-FFF2-40B4-BE49-F238E27FC236}">
                <a16:creationId xmlns:a16="http://schemas.microsoft.com/office/drawing/2014/main" id="{0EEB28F2-58A0-4767-8456-092C3DBCAE1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46875" y="717769"/>
            <a:ext cx="530943" cy="530943"/>
          </a:xfrm>
          <a:prstGeom prst="rect">
            <a:avLst/>
          </a:prstGeom>
        </p:spPr>
      </p:pic>
    </p:spTree>
    <p:extLst>
      <p:ext uri="{BB962C8B-B14F-4D97-AF65-F5344CB8AC3E}">
        <p14:creationId xmlns:p14="http://schemas.microsoft.com/office/powerpoint/2010/main" val="195929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80B4-5D84-4247-9B49-77F8C2A2AD0F}"/>
              </a:ext>
            </a:extLst>
          </p:cNvPr>
          <p:cNvSpPr>
            <a:spLocks noGrp="1"/>
          </p:cNvSpPr>
          <p:nvPr>
            <p:ph type="title"/>
          </p:nvPr>
        </p:nvSpPr>
        <p:spPr>
          <a:xfrm>
            <a:off x="1149293" y="-3991"/>
            <a:ext cx="10125512" cy="1325563"/>
          </a:xfrm>
        </p:spPr>
        <p:txBody>
          <a:bodyPr>
            <a:normAutofit fontScale="90000"/>
          </a:bodyPr>
          <a:lstStyle/>
          <a:p>
            <a:r>
              <a:rPr lang="en-US" sz="4000" dirty="0"/>
              <a:t>Ranking Our Benefit’s Plan Competitivenes</a:t>
            </a:r>
            <a:r>
              <a:rPr lang="en-US" dirty="0"/>
              <a:t>s</a:t>
            </a:r>
            <a:br>
              <a:rPr lang="en-US" dirty="0"/>
            </a:br>
            <a:r>
              <a:rPr lang="en-US" sz="2400" dirty="0"/>
              <a:t>                                (Compared to Other Companies’ Plans)</a:t>
            </a:r>
            <a:endParaRPr lang="en-US" dirty="0"/>
          </a:p>
        </p:txBody>
      </p:sp>
      <p:pic>
        <p:nvPicPr>
          <p:cNvPr id="42" name="Picture 41">
            <a:extLst>
              <a:ext uri="{FF2B5EF4-FFF2-40B4-BE49-F238E27FC236}">
                <a16:creationId xmlns:a16="http://schemas.microsoft.com/office/drawing/2014/main" id="{CF850FF6-DF8A-44F6-B41C-81FB29B18F54}"/>
              </a:ext>
            </a:extLst>
          </p:cNvPr>
          <p:cNvPicPr>
            <a:picLocks noChangeAspect="1"/>
          </p:cNvPicPr>
          <p:nvPr/>
        </p:nvPicPr>
        <p:blipFill>
          <a:blip r:embed="rId5"/>
          <a:stretch>
            <a:fillRect/>
          </a:stretch>
        </p:blipFill>
        <p:spPr>
          <a:xfrm>
            <a:off x="1234629" y="1352690"/>
            <a:ext cx="10624163" cy="5383806"/>
          </a:xfrm>
          <a:prstGeom prst="rect">
            <a:avLst/>
          </a:prstGeom>
        </p:spPr>
      </p:pic>
      <p:pic>
        <p:nvPicPr>
          <p:cNvPr id="3" name="Benefits Competitveness">
            <a:hlinkClick r:id="" action="ppaction://media"/>
            <a:extLst>
              <a:ext uri="{FF2B5EF4-FFF2-40B4-BE49-F238E27FC236}">
                <a16:creationId xmlns:a16="http://schemas.microsoft.com/office/drawing/2014/main" id="{C383E342-C315-42C2-A519-EB2D037549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1157" y="743090"/>
            <a:ext cx="513055" cy="513055"/>
          </a:xfrm>
          <a:prstGeom prst="rect">
            <a:avLst/>
          </a:prstGeom>
        </p:spPr>
      </p:pic>
    </p:spTree>
    <p:extLst>
      <p:ext uri="{BB962C8B-B14F-4D97-AF65-F5344CB8AC3E}">
        <p14:creationId xmlns:p14="http://schemas.microsoft.com/office/powerpoint/2010/main" val="38386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780B4-5D84-4247-9B49-77F8C2A2AD0F}"/>
              </a:ext>
            </a:extLst>
          </p:cNvPr>
          <p:cNvSpPr>
            <a:spLocks noGrp="1"/>
          </p:cNvSpPr>
          <p:nvPr>
            <p:ph type="title"/>
          </p:nvPr>
        </p:nvSpPr>
        <p:spPr>
          <a:xfrm>
            <a:off x="3347357" y="36917"/>
            <a:ext cx="6835934" cy="1325563"/>
          </a:xfrm>
        </p:spPr>
        <p:txBody>
          <a:bodyPr>
            <a:normAutofit/>
          </a:bodyPr>
          <a:lstStyle/>
          <a:p>
            <a:r>
              <a:rPr lang="en-US" sz="4000" dirty="0"/>
              <a:t>Offering Multiple Plans</a:t>
            </a:r>
          </a:p>
        </p:txBody>
      </p:sp>
      <p:sp>
        <p:nvSpPr>
          <p:cNvPr id="4" name="Content Placeholder 3">
            <a:extLst>
              <a:ext uri="{FF2B5EF4-FFF2-40B4-BE49-F238E27FC236}">
                <a16:creationId xmlns:a16="http://schemas.microsoft.com/office/drawing/2014/main" id="{E25EEA3B-13C7-4C2E-A8DB-FE65FE2D67F8}"/>
              </a:ext>
            </a:extLst>
          </p:cNvPr>
          <p:cNvSpPr>
            <a:spLocks noGrp="1"/>
          </p:cNvSpPr>
          <p:nvPr>
            <p:ph idx="1"/>
          </p:nvPr>
        </p:nvSpPr>
        <p:spPr>
          <a:xfrm>
            <a:off x="1472850" y="2037267"/>
            <a:ext cx="3857408" cy="4124130"/>
          </a:xfrm>
        </p:spPr>
        <p:txBody>
          <a:bodyPr vert="horz" lIns="91440" tIns="45720" rIns="91440" bIns="45720" rtlCol="0" anchor="t">
            <a:normAutofit/>
          </a:bodyPr>
          <a:lstStyle/>
          <a:p>
            <a:pPr marL="0" indent="0">
              <a:buNone/>
            </a:pPr>
            <a:r>
              <a:rPr lang="en-US" sz="4000" dirty="0">
                <a:effectLst/>
                <a:latin typeface="Calibri"/>
                <a:ea typeface="Calibri" panose="020F0502020204030204" pitchFamily="34" charset="0"/>
                <a:cs typeface="Times New Roman"/>
              </a:rPr>
              <a:t>S</a:t>
            </a:r>
            <a:r>
              <a:rPr lang="en-US" sz="4000" dirty="0">
                <a:solidFill>
                  <a:srgbClr val="000000"/>
                </a:solidFill>
                <a:effectLst/>
                <a:latin typeface="Calibri"/>
                <a:ea typeface="Times New Roman" panose="02020603050405020304" pitchFamily="18" charset="0"/>
                <a:cs typeface="Calibri"/>
              </a:rPr>
              <a:t>hould we offer two medical plans?</a:t>
            </a:r>
            <a:endParaRPr lang="en-US" sz="4000">
              <a:latin typeface="Calibri"/>
              <a:cs typeface="Calibri"/>
            </a:endParaRPr>
          </a:p>
        </p:txBody>
      </p:sp>
      <p:graphicFrame>
        <p:nvGraphicFramePr>
          <p:cNvPr id="6" name="Chart 5">
            <a:extLst>
              <a:ext uri="{FF2B5EF4-FFF2-40B4-BE49-F238E27FC236}">
                <a16:creationId xmlns:a16="http://schemas.microsoft.com/office/drawing/2014/main" id="{96DE80FC-DA2F-411A-B429-72A939B0F55F}"/>
              </a:ext>
            </a:extLst>
          </p:cNvPr>
          <p:cNvGraphicFramePr/>
          <p:nvPr>
            <p:extLst>
              <p:ext uri="{D42A27DB-BD31-4B8C-83A1-F6EECF244321}">
                <p14:modId xmlns:p14="http://schemas.microsoft.com/office/powerpoint/2010/main" val="2457371413"/>
              </p:ext>
            </p:extLst>
          </p:nvPr>
        </p:nvGraphicFramePr>
        <p:xfrm>
          <a:off x="3209731" y="1287624"/>
          <a:ext cx="8144068" cy="4870677"/>
        </p:xfrm>
        <a:graphic>
          <a:graphicData uri="http://schemas.openxmlformats.org/drawingml/2006/chart">
            <c:chart xmlns:c="http://schemas.openxmlformats.org/drawingml/2006/chart" xmlns:r="http://schemas.openxmlformats.org/officeDocument/2006/relationships" r:id="rId5"/>
          </a:graphicData>
        </a:graphic>
      </p:graphicFrame>
      <p:pic>
        <p:nvPicPr>
          <p:cNvPr id="5" name="Graphic 6" descr="Weight Loss with solid fill">
            <a:extLst>
              <a:ext uri="{FF2B5EF4-FFF2-40B4-BE49-F238E27FC236}">
                <a16:creationId xmlns:a16="http://schemas.microsoft.com/office/drawing/2014/main" id="{746ECAE5-CB54-4DC4-B4DD-BD64E2F6DB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31179" y="5051853"/>
            <a:ext cx="1624913" cy="1624913"/>
          </a:xfrm>
          <a:prstGeom prst="rect">
            <a:avLst/>
          </a:prstGeom>
        </p:spPr>
      </p:pic>
      <p:pic>
        <p:nvPicPr>
          <p:cNvPr id="7" name="Graphic 7" descr="Heartbeat with solid fill">
            <a:extLst>
              <a:ext uri="{FF2B5EF4-FFF2-40B4-BE49-F238E27FC236}">
                <a16:creationId xmlns:a16="http://schemas.microsoft.com/office/drawing/2014/main" id="{9263E8E3-620A-4D68-911B-E2C37E0804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5946" y="2084945"/>
            <a:ext cx="1635210" cy="1635210"/>
          </a:xfrm>
          <a:prstGeom prst="rect">
            <a:avLst/>
          </a:prstGeom>
        </p:spPr>
      </p:pic>
      <p:pic>
        <p:nvPicPr>
          <p:cNvPr id="8" name="Graphic 8" descr="Stethoscope with solid fill">
            <a:extLst>
              <a:ext uri="{FF2B5EF4-FFF2-40B4-BE49-F238E27FC236}">
                <a16:creationId xmlns:a16="http://schemas.microsoft.com/office/drawing/2014/main" id="{DFB91DFA-9C9D-4FFB-8639-F7CDD61432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12956" y="5080172"/>
            <a:ext cx="1635210" cy="1635210"/>
          </a:xfrm>
          <a:prstGeom prst="rect">
            <a:avLst/>
          </a:prstGeom>
        </p:spPr>
      </p:pic>
      <p:pic>
        <p:nvPicPr>
          <p:cNvPr id="9" name="Graphic 9" descr="Medical with solid fill">
            <a:extLst>
              <a:ext uri="{FF2B5EF4-FFF2-40B4-BE49-F238E27FC236}">
                <a16:creationId xmlns:a16="http://schemas.microsoft.com/office/drawing/2014/main" id="{590E5F00-CCB7-4D06-801E-78E04F14F28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13206" y="3466070"/>
            <a:ext cx="1624913" cy="1624913"/>
          </a:xfrm>
          <a:prstGeom prst="rect">
            <a:avLst/>
          </a:prstGeom>
        </p:spPr>
      </p:pic>
      <p:pic>
        <p:nvPicPr>
          <p:cNvPr id="3" name="Offerign Multiple Plans">
            <a:hlinkClick r:id="" action="ppaction://media"/>
            <a:extLst>
              <a:ext uri="{FF2B5EF4-FFF2-40B4-BE49-F238E27FC236}">
                <a16:creationId xmlns:a16="http://schemas.microsoft.com/office/drawing/2014/main" id="{6208771F-5E66-4647-B811-BE3A1AF597B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921325" y="737319"/>
            <a:ext cx="522597" cy="522597"/>
          </a:xfrm>
          <a:prstGeom prst="rect">
            <a:avLst/>
          </a:prstGeom>
        </p:spPr>
      </p:pic>
    </p:spTree>
    <p:extLst>
      <p:ext uri="{BB962C8B-B14F-4D97-AF65-F5344CB8AC3E}">
        <p14:creationId xmlns:p14="http://schemas.microsoft.com/office/powerpoint/2010/main" val="4217668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E41B-4311-4BF8-8B07-B2EDEC0CD7D2}"/>
              </a:ext>
            </a:extLst>
          </p:cNvPr>
          <p:cNvSpPr>
            <a:spLocks noGrp="1"/>
          </p:cNvSpPr>
          <p:nvPr>
            <p:ph type="title"/>
          </p:nvPr>
        </p:nvSpPr>
        <p:spPr>
          <a:xfrm>
            <a:off x="2562033" y="335786"/>
            <a:ext cx="8911687" cy="1280890"/>
          </a:xfrm>
        </p:spPr>
        <p:txBody>
          <a:bodyPr>
            <a:noAutofit/>
          </a:bodyPr>
          <a:lstStyle/>
          <a:p>
            <a:r>
              <a:rPr lang="en-US" sz="4000" dirty="0"/>
              <a:t>What Can We do to Remain Competitive Against Other Companies' Benefits Plan?</a:t>
            </a:r>
          </a:p>
        </p:txBody>
      </p:sp>
      <p:sp>
        <p:nvSpPr>
          <p:cNvPr id="3" name="Content Placeholder 2">
            <a:extLst>
              <a:ext uri="{FF2B5EF4-FFF2-40B4-BE49-F238E27FC236}">
                <a16:creationId xmlns:a16="http://schemas.microsoft.com/office/drawing/2014/main" id="{CB8E103B-C6F1-4651-884D-FE6FC1F841D4}"/>
              </a:ext>
            </a:extLst>
          </p:cNvPr>
          <p:cNvSpPr>
            <a:spLocks noGrp="1"/>
          </p:cNvSpPr>
          <p:nvPr>
            <p:ph idx="1"/>
          </p:nvPr>
        </p:nvSpPr>
        <p:spPr>
          <a:xfrm>
            <a:off x="2506834" y="2576384"/>
            <a:ext cx="8915400" cy="3777622"/>
          </a:xfrm>
        </p:spPr>
        <p:txBody>
          <a:bodyPr vert="horz" lIns="91440" tIns="45720" rIns="91440" bIns="45720" rtlCol="0" anchor="t">
            <a:normAutofit/>
          </a:bodyPr>
          <a:lstStyle/>
          <a:p>
            <a:pPr marL="0" indent="0">
              <a:buNone/>
            </a:pPr>
            <a:r>
              <a:rPr lang="en-US" sz="2800" dirty="0">
                <a:cs typeface="Calibri"/>
              </a:rPr>
              <a:t>Consider either adding benefits or hiring from more rural areas. </a:t>
            </a:r>
          </a:p>
        </p:txBody>
      </p:sp>
      <p:pic>
        <p:nvPicPr>
          <p:cNvPr id="4" name="Graphic 4" descr="Farm scene with solid fill">
            <a:extLst>
              <a:ext uri="{FF2B5EF4-FFF2-40B4-BE49-F238E27FC236}">
                <a16:creationId xmlns:a16="http://schemas.microsoft.com/office/drawing/2014/main" id="{9EA1F428-1DD1-40AE-935D-2284A93FDE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5557" y="3610232"/>
            <a:ext cx="2881183" cy="2881183"/>
          </a:xfrm>
          <a:prstGeom prst="rect">
            <a:avLst/>
          </a:prstGeom>
        </p:spPr>
      </p:pic>
      <p:pic>
        <p:nvPicPr>
          <p:cNvPr id="6" name="Graphic 5" descr="Badge Follow outline">
            <a:extLst>
              <a:ext uri="{FF2B5EF4-FFF2-40B4-BE49-F238E27FC236}">
                <a16:creationId xmlns:a16="http://schemas.microsoft.com/office/drawing/2014/main" id="{56AED731-041D-43DD-A8BA-2A7729CB66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71801" y="3610232"/>
            <a:ext cx="2881183" cy="2881183"/>
          </a:xfrm>
          <a:prstGeom prst="rect">
            <a:avLst/>
          </a:prstGeom>
        </p:spPr>
      </p:pic>
      <p:pic>
        <p:nvPicPr>
          <p:cNvPr id="5" name="Remain Competitive">
            <a:hlinkClick r:id="" action="ppaction://media"/>
            <a:extLst>
              <a:ext uri="{FF2B5EF4-FFF2-40B4-BE49-F238E27FC236}">
                <a16:creationId xmlns:a16="http://schemas.microsoft.com/office/drawing/2014/main" id="{A99734CD-4C7D-4A06-881B-1B416594EF1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49189" y="717614"/>
            <a:ext cx="528629" cy="528629"/>
          </a:xfrm>
          <a:prstGeom prst="rect">
            <a:avLst/>
          </a:prstGeom>
        </p:spPr>
      </p:pic>
    </p:spTree>
    <p:extLst>
      <p:ext uri="{BB962C8B-B14F-4D97-AF65-F5344CB8AC3E}">
        <p14:creationId xmlns:p14="http://schemas.microsoft.com/office/powerpoint/2010/main" val="265051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18DDE-21C8-4E55-85C4-8A9CC3DED203}"/>
              </a:ext>
            </a:extLst>
          </p:cNvPr>
          <p:cNvSpPr>
            <a:spLocks noGrp="1"/>
          </p:cNvSpPr>
          <p:nvPr>
            <p:ph type="ctrTitle"/>
          </p:nvPr>
        </p:nvSpPr>
        <p:spPr>
          <a:xfrm>
            <a:off x="2661295" y="166815"/>
            <a:ext cx="8915399" cy="2262781"/>
          </a:xfrm>
        </p:spPr>
        <p:txBody>
          <a:bodyPr>
            <a:normAutofit/>
          </a:bodyPr>
          <a:lstStyle/>
          <a:p>
            <a:r>
              <a:rPr lang="en-US" sz="6000" dirty="0"/>
              <a:t>What is the Cost of “Doing Business”?</a:t>
            </a:r>
          </a:p>
        </p:txBody>
      </p:sp>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87B284E2-C0E6-F349-99AB-2F9F77653034}"/>
                  </a:ext>
                </a:extLst>
              </p14:cNvPr>
              <p14:cNvContentPartPr/>
              <p14:nvPr/>
            </p14:nvContentPartPr>
            <p14:xfrm>
              <a:off x="10883682" y="6824955"/>
              <a:ext cx="47160" cy="53640"/>
            </p14:xfrm>
          </p:contentPart>
        </mc:Choice>
        <mc:Fallback xmlns="">
          <p:pic>
            <p:nvPicPr>
              <p:cNvPr id="15" name="Ink 14">
                <a:extLst>
                  <a:ext uri="{FF2B5EF4-FFF2-40B4-BE49-F238E27FC236}">
                    <a16:creationId xmlns:a16="http://schemas.microsoft.com/office/drawing/2014/main" id="{87B284E2-C0E6-F349-99AB-2F9F77653034}"/>
                  </a:ext>
                </a:extLst>
              </p:cNvPr>
              <p:cNvPicPr/>
              <p:nvPr/>
            </p:nvPicPr>
            <p:blipFill>
              <a:blip r:embed="rId6"/>
              <a:stretch>
                <a:fillRect/>
              </a:stretch>
            </p:blipFill>
            <p:spPr>
              <a:xfrm>
                <a:off x="10874322" y="6815595"/>
                <a:ext cx="65880" cy="72360"/>
              </a:xfrm>
              <a:prstGeom prst="rect">
                <a:avLst/>
              </a:prstGeom>
            </p:spPr>
          </p:pic>
        </mc:Fallback>
      </mc:AlternateContent>
      <p:pic>
        <p:nvPicPr>
          <p:cNvPr id="4" name="Graphic 4" descr="Ruble with solid fill">
            <a:extLst>
              <a:ext uri="{FF2B5EF4-FFF2-40B4-BE49-F238E27FC236}">
                <a16:creationId xmlns:a16="http://schemas.microsoft.com/office/drawing/2014/main" id="{FD54890C-558A-4866-9D76-D93313299D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3178" y="2559908"/>
            <a:ext cx="1851454" cy="1851454"/>
          </a:xfrm>
          <a:prstGeom prst="rect">
            <a:avLst/>
          </a:prstGeom>
        </p:spPr>
      </p:pic>
      <p:pic>
        <p:nvPicPr>
          <p:cNvPr id="7" name="Graphic 7" descr="Bitcoin with solid fill">
            <a:extLst>
              <a:ext uri="{FF2B5EF4-FFF2-40B4-BE49-F238E27FC236}">
                <a16:creationId xmlns:a16="http://schemas.microsoft.com/office/drawing/2014/main" id="{95F3622D-C747-47CB-9FC5-D412A30137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4641" y="4749372"/>
            <a:ext cx="1861751" cy="1861751"/>
          </a:xfrm>
          <a:prstGeom prst="rect">
            <a:avLst/>
          </a:prstGeom>
        </p:spPr>
      </p:pic>
      <p:pic>
        <p:nvPicPr>
          <p:cNvPr id="9" name="Graphic 9" descr="Pound with solid fill">
            <a:extLst>
              <a:ext uri="{FF2B5EF4-FFF2-40B4-BE49-F238E27FC236}">
                <a16:creationId xmlns:a16="http://schemas.microsoft.com/office/drawing/2014/main" id="{CB45BC09-0532-424C-8DDA-08A99441D1B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98066" y="4746798"/>
            <a:ext cx="1861751" cy="1861751"/>
          </a:xfrm>
          <a:prstGeom prst="rect">
            <a:avLst/>
          </a:prstGeom>
        </p:spPr>
      </p:pic>
      <p:pic>
        <p:nvPicPr>
          <p:cNvPr id="11" name="Graphic 11" descr="Euro with solid fill">
            <a:extLst>
              <a:ext uri="{FF2B5EF4-FFF2-40B4-BE49-F238E27FC236}">
                <a16:creationId xmlns:a16="http://schemas.microsoft.com/office/drawing/2014/main" id="{0A82A453-F59E-4C9E-9C28-85B7AD002C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18978" y="4744223"/>
            <a:ext cx="1861751" cy="1861751"/>
          </a:xfrm>
          <a:prstGeom prst="rect">
            <a:avLst/>
          </a:prstGeom>
        </p:spPr>
      </p:pic>
      <p:pic>
        <p:nvPicPr>
          <p:cNvPr id="12" name="Graphic 12" descr="Cent with solid fill">
            <a:extLst>
              <a:ext uri="{FF2B5EF4-FFF2-40B4-BE49-F238E27FC236}">
                <a16:creationId xmlns:a16="http://schemas.microsoft.com/office/drawing/2014/main" id="{2543D4F1-EF58-4A8D-88F6-5B0B21ADB4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64041" y="2559909"/>
            <a:ext cx="1851454" cy="1851454"/>
          </a:xfrm>
          <a:prstGeom prst="rect">
            <a:avLst/>
          </a:prstGeom>
        </p:spPr>
      </p:pic>
      <p:pic>
        <p:nvPicPr>
          <p:cNvPr id="13" name="Graphic 13" descr="Dollar with solid fill">
            <a:extLst>
              <a:ext uri="{FF2B5EF4-FFF2-40B4-BE49-F238E27FC236}">
                <a16:creationId xmlns:a16="http://schemas.microsoft.com/office/drawing/2014/main" id="{E2BDF158-8FE4-4135-9BA6-BF5E978D37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041432" y="2558622"/>
            <a:ext cx="1861751" cy="1861751"/>
          </a:xfrm>
          <a:prstGeom prst="rect">
            <a:avLst/>
          </a:prstGeom>
        </p:spPr>
      </p:pic>
      <p:pic>
        <p:nvPicPr>
          <p:cNvPr id="14" name="Graphic 15" descr="Rupee with solid fill">
            <a:extLst>
              <a:ext uri="{FF2B5EF4-FFF2-40B4-BE49-F238E27FC236}">
                <a16:creationId xmlns:a16="http://schemas.microsoft.com/office/drawing/2014/main" id="{80DC9F27-015F-47AA-B68D-B20C5A25CF1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60009" y="4750659"/>
            <a:ext cx="1861751" cy="1861751"/>
          </a:xfrm>
          <a:prstGeom prst="rect">
            <a:avLst/>
          </a:prstGeom>
        </p:spPr>
      </p:pic>
      <p:pic>
        <p:nvPicPr>
          <p:cNvPr id="16" name="Graphic 16" descr="Yuan with solid fill">
            <a:extLst>
              <a:ext uri="{FF2B5EF4-FFF2-40B4-BE49-F238E27FC236}">
                <a16:creationId xmlns:a16="http://schemas.microsoft.com/office/drawing/2014/main" id="{A70A8BD8-140D-4AA8-8405-024ACCE223A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785913" y="2556048"/>
            <a:ext cx="1861751" cy="1861751"/>
          </a:xfrm>
          <a:prstGeom prst="rect">
            <a:avLst/>
          </a:prstGeom>
        </p:spPr>
      </p:pic>
      <p:pic>
        <p:nvPicPr>
          <p:cNvPr id="3" name="Cost of Business">
            <a:hlinkClick r:id="" action="ppaction://media"/>
            <a:extLst>
              <a:ext uri="{FF2B5EF4-FFF2-40B4-BE49-F238E27FC236}">
                <a16:creationId xmlns:a16="http://schemas.microsoft.com/office/drawing/2014/main" id="{BDB5668D-84C5-4994-A4E0-17A8E03B68D0}"/>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760063" y="4366182"/>
            <a:ext cx="756081" cy="756081"/>
          </a:xfrm>
          <a:prstGeom prst="rect">
            <a:avLst/>
          </a:prstGeom>
        </p:spPr>
      </p:pic>
    </p:spTree>
    <p:extLst>
      <p:ext uri="{BB962C8B-B14F-4D97-AF65-F5344CB8AC3E}">
        <p14:creationId xmlns:p14="http://schemas.microsoft.com/office/powerpoint/2010/main" val="174274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0CB46-62EB-4E14-88BD-8A8816C96EC5}"/>
              </a:ext>
            </a:extLst>
          </p:cNvPr>
          <p:cNvSpPr>
            <a:spLocks noGrp="1"/>
          </p:cNvSpPr>
          <p:nvPr>
            <p:ph type="title"/>
          </p:nvPr>
        </p:nvSpPr>
        <p:spPr/>
        <p:txBody>
          <a:bodyPr/>
          <a:lstStyle/>
          <a:p>
            <a:r>
              <a:rPr lang="en-US" sz="4000" dirty="0"/>
              <a:t>Conclusion</a:t>
            </a:r>
            <a:r>
              <a:rPr lang="en-US" dirty="0"/>
              <a:t>	</a:t>
            </a:r>
          </a:p>
        </p:txBody>
      </p:sp>
      <p:sp>
        <p:nvSpPr>
          <p:cNvPr id="3" name="Content Placeholder 2">
            <a:extLst>
              <a:ext uri="{FF2B5EF4-FFF2-40B4-BE49-F238E27FC236}">
                <a16:creationId xmlns:a16="http://schemas.microsoft.com/office/drawing/2014/main" id="{C1B12274-7E22-4663-B684-FC34928A37D1}"/>
              </a:ext>
            </a:extLst>
          </p:cNvPr>
          <p:cNvSpPr>
            <a:spLocks noGrp="1"/>
          </p:cNvSpPr>
          <p:nvPr>
            <p:ph idx="1"/>
          </p:nvPr>
        </p:nvSpPr>
        <p:spPr>
          <a:xfrm>
            <a:off x="2589212" y="1649627"/>
            <a:ext cx="8915400" cy="3777622"/>
          </a:xfrm>
        </p:spPr>
        <p:txBody>
          <a:bodyPr vert="horz" lIns="91440" tIns="45720" rIns="91440" bIns="45720" rtlCol="0" anchor="t">
            <a:noAutofit/>
          </a:bodyPr>
          <a:lstStyle/>
          <a:p>
            <a:r>
              <a:rPr lang="en-US" sz="2800" dirty="0">
                <a:cs typeface="Calibri"/>
              </a:rPr>
              <a:t>We need more quantitative data</a:t>
            </a:r>
          </a:p>
          <a:p>
            <a:pPr marL="0" indent="0">
              <a:buNone/>
            </a:pPr>
            <a:endParaRPr lang="en-US" sz="2800" dirty="0">
              <a:cs typeface="Calibri"/>
            </a:endParaRPr>
          </a:p>
          <a:p>
            <a:r>
              <a:rPr lang="en-US" sz="2800" dirty="0">
                <a:cs typeface="Calibri"/>
              </a:rPr>
              <a:t>I believe we should conduct a secondary survey based on what course of action stakeholders want to take</a:t>
            </a:r>
          </a:p>
          <a:p>
            <a:pPr marL="0" indent="0">
              <a:buNone/>
            </a:pPr>
            <a:endParaRPr lang="en-US" sz="2800" dirty="0">
              <a:cs typeface="Calibri"/>
            </a:endParaRPr>
          </a:p>
          <a:p>
            <a:r>
              <a:rPr lang="en-US" sz="2800" dirty="0">
                <a:cs typeface="Calibri"/>
              </a:rPr>
              <a:t>Some of these charts are available on Survey Alchemer but there is a lot of extra visualizations here that isn't available on Survey </a:t>
            </a:r>
            <a:r>
              <a:rPr lang="en-US" sz="2800" dirty="0" err="1">
                <a:cs typeface="Calibri"/>
              </a:rPr>
              <a:t>Alchemer</a:t>
            </a:r>
            <a:r>
              <a:rPr lang="en-US" sz="2800" dirty="0">
                <a:cs typeface="Calibri"/>
              </a:rPr>
              <a:t>  </a:t>
            </a:r>
          </a:p>
        </p:txBody>
      </p:sp>
      <p:pic>
        <p:nvPicPr>
          <p:cNvPr id="4" name="Conclusion">
            <a:hlinkClick r:id="" action="ppaction://media"/>
            <a:extLst>
              <a:ext uri="{FF2B5EF4-FFF2-40B4-BE49-F238E27FC236}">
                <a16:creationId xmlns:a16="http://schemas.microsoft.com/office/drawing/2014/main" id="{C6B7E673-1269-4732-927A-E2CD4B2304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4400" y="719610"/>
            <a:ext cx="545772" cy="545772"/>
          </a:xfrm>
          <a:prstGeom prst="rect">
            <a:avLst/>
          </a:prstGeom>
        </p:spPr>
      </p:pic>
    </p:spTree>
    <p:extLst>
      <p:ext uri="{BB962C8B-B14F-4D97-AF65-F5344CB8AC3E}">
        <p14:creationId xmlns:p14="http://schemas.microsoft.com/office/powerpoint/2010/main" val="147803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8FC97-7DF4-4DDD-9CD4-623821EF9BF9}"/>
              </a:ext>
            </a:extLst>
          </p:cNvPr>
          <p:cNvSpPr>
            <a:spLocks noGrp="1"/>
          </p:cNvSpPr>
          <p:nvPr>
            <p:ph type="title"/>
          </p:nvPr>
        </p:nvSpPr>
        <p:spPr/>
        <p:txBody>
          <a:bodyPr/>
          <a:lstStyle/>
          <a:p>
            <a:r>
              <a:rPr lang="en-US" sz="4000" dirty="0"/>
              <a:t>Main Takeaways from Questions</a:t>
            </a:r>
            <a:r>
              <a:rPr lang="en-US" dirty="0"/>
              <a:t> </a:t>
            </a:r>
          </a:p>
        </p:txBody>
      </p:sp>
      <p:sp>
        <p:nvSpPr>
          <p:cNvPr id="3" name="Content Placeholder 2">
            <a:extLst>
              <a:ext uri="{FF2B5EF4-FFF2-40B4-BE49-F238E27FC236}">
                <a16:creationId xmlns:a16="http://schemas.microsoft.com/office/drawing/2014/main" id="{DAB8B9A1-A98C-4E8B-BAD5-3AC5512B8B4C}"/>
              </a:ext>
            </a:extLst>
          </p:cNvPr>
          <p:cNvSpPr>
            <a:spLocks noGrp="1"/>
          </p:cNvSpPr>
          <p:nvPr>
            <p:ph idx="1"/>
          </p:nvPr>
        </p:nvSpPr>
        <p:spPr/>
        <p:txBody>
          <a:bodyPr vert="horz" lIns="91440" tIns="45720" rIns="91440" bIns="45720" rtlCol="0" anchor="t">
            <a:normAutofit fontScale="77500" lnSpcReduction="20000"/>
          </a:bodyPr>
          <a:lstStyle/>
          <a:p>
            <a:r>
              <a:rPr lang="en-US" sz="2800" dirty="0"/>
              <a:t>Print + Meetings + Email is the most effective combination of Communication </a:t>
            </a:r>
          </a:p>
          <a:p>
            <a:pPr marL="0" indent="0">
              <a:buNone/>
            </a:pPr>
            <a:endParaRPr lang="en-US" sz="2800" dirty="0"/>
          </a:p>
          <a:p>
            <a:r>
              <a:rPr lang="en-US" sz="2800" dirty="0"/>
              <a:t>Hosting  meetings as both on and off site at the same time is an efficient and effective way of meeting</a:t>
            </a:r>
          </a:p>
          <a:p>
            <a:pPr marL="0" indent="0">
              <a:buNone/>
            </a:pPr>
            <a:endParaRPr lang="en-US" sz="2800" dirty="0"/>
          </a:p>
          <a:p>
            <a:r>
              <a:rPr lang="en-US" sz="2800" dirty="0"/>
              <a:t>Change Vacation and Wellness Prevention Options with our Plans</a:t>
            </a:r>
          </a:p>
          <a:p>
            <a:pPr marL="0" indent="0">
              <a:buNone/>
            </a:pPr>
            <a:endParaRPr lang="en-US" sz="2800" dirty="0"/>
          </a:p>
          <a:p>
            <a:r>
              <a:rPr lang="en-US" sz="2800" dirty="0"/>
              <a:t>Change Premiums in Terms of Medical Out-of-Pocket Costs</a:t>
            </a:r>
          </a:p>
          <a:p>
            <a:endParaRPr lang="en-US" dirty="0"/>
          </a:p>
          <a:p>
            <a:endParaRPr lang="en-US" dirty="0"/>
          </a:p>
          <a:p>
            <a:endParaRPr lang="en-US" dirty="0"/>
          </a:p>
        </p:txBody>
      </p:sp>
      <p:pic>
        <p:nvPicPr>
          <p:cNvPr id="4" name="Main Takeaways 1">
            <a:hlinkClick r:id="" action="ppaction://media"/>
            <a:extLst>
              <a:ext uri="{FF2B5EF4-FFF2-40B4-BE49-F238E27FC236}">
                <a16:creationId xmlns:a16="http://schemas.microsoft.com/office/drawing/2014/main" id="{F9EAD772-B46C-435E-88A4-C56642369F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3637" y="719609"/>
            <a:ext cx="518063" cy="518063"/>
          </a:xfrm>
          <a:prstGeom prst="rect">
            <a:avLst/>
          </a:prstGeom>
        </p:spPr>
      </p:pic>
    </p:spTree>
    <p:extLst>
      <p:ext uri="{BB962C8B-B14F-4D97-AF65-F5344CB8AC3E}">
        <p14:creationId xmlns:p14="http://schemas.microsoft.com/office/powerpoint/2010/main" val="59845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C7C6-DADA-4BA4-BC96-C3C6F6594CFA}"/>
              </a:ext>
            </a:extLst>
          </p:cNvPr>
          <p:cNvSpPr>
            <a:spLocks noGrp="1"/>
          </p:cNvSpPr>
          <p:nvPr>
            <p:ph type="title"/>
          </p:nvPr>
        </p:nvSpPr>
        <p:spPr/>
        <p:txBody>
          <a:bodyPr/>
          <a:lstStyle/>
          <a:p>
            <a:r>
              <a:rPr lang="en-US" sz="4000" dirty="0"/>
              <a:t>Main Takeaways from Questions</a:t>
            </a:r>
            <a:r>
              <a:rPr lang="en-US" dirty="0"/>
              <a:t> </a:t>
            </a:r>
          </a:p>
        </p:txBody>
      </p:sp>
      <p:sp>
        <p:nvSpPr>
          <p:cNvPr id="3" name="Content Placeholder 2">
            <a:extLst>
              <a:ext uri="{FF2B5EF4-FFF2-40B4-BE49-F238E27FC236}">
                <a16:creationId xmlns:a16="http://schemas.microsoft.com/office/drawing/2014/main" id="{EA906947-93DB-41C6-AE90-133F30C5375C}"/>
              </a:ext>
            </a:extLst>
          </p:cNvPr>
          <p:cNvSpPr>
            <a:spLocks noGrp="1"/>
          </p:cNvSpPr>
          <p:nvPr>
            <p:ph idx="1"/>
          </p:nvPr>
        </p:nvSpPr>
        <p:spPr>
          <a:xfrm>
            <a:off x="2043456" y="1711411"/>
            <a:ext cx="9296399" cy="4961811"/>
          </a:xfrm>
        </p:spPr>
        <p:txBody>
          <a:bodyPr vert="horz" lIns="91440" tIns="45720" rIns="91440" bIns="45720" rtlCol="0" anchor="t">
            <a:normAutofit fontScale="85000" lnSpcReduction="10000"/>
          </a:bodyPr>
          <a:lstStyle/>
          <a:p>
            <a:r>
              <a:rPr lang="en-US" sz="2800" dirty="0"/>
              <a:t>Possibly eliminating the Employee Exercise room and offer a treadmill desk (or two) that employees can share</a:t>
            </a:r>
            <a:endParaRPr lang="en-US" dirty="0"/>
          </a:p>
          <a:p>
            <a:pPr marL="0" indent="0">
              <a:buNone/>
            </a:pPr>
            <a:endParaRPr lang="en-US" sz="2800" dirty="0"/>
          </a:p>
          <a:p>
            <a:r>
              <a:rPr lang="en-US" sz="2800" dirty="0"/>
              <a:t>Offering a wellness prevention plan to reduce premiums based on exercise</a:t>
            </a:r>
            <a:endParaRPr lang="en-US"/>
          </a:p>
          <a:p>
            <a:pPr marL="0" indent="0">
              <a:buNone/>
            </a:pPr>
            <a:endParaRPr lang="en-US" sz="2800" dirty="0"/>
          </a:p>
          <a:p>
            <a:r>
              <a:rPr lang="en-US" sz="2800" dirty="0"/>
              <a:t>Seek out employees who live in Rural Areas surrounding large cities to save on costs </a:t>
            </a:r>
            <a:endParaRPr lang="en-US" sz="2800">
              <a:cs typeface="Calibri"/>
            </a:endParaRPr>
          </a:p>
          <a:p>
            <a:pPr marL="0" indent="0">
              <a:buNone/>
            </a:pPr>
            <a:endParaRPr lang="en-US" sz="2800" dirty="0"/>
          </a:p>
          <a:p>
            <a:r>
              <a:rPr lang="en-US" sz="2800" dirty="0"/>
              <a:t>Most Importantly All levels of employees, regardless of their current understanding of our benefits care a lot about their benefits </a:t>
            </a:r>
          </a:p>
        </p:txBody>
      </p:sp>
      <p:pic>
        <p:nvPicPr>
          <p:cNvPr id="4" name="Main Takeaways 2">
            <a:hlinkClick r:id="" action="ppaction://media"/>
            <a:extLst>
              <a:ext uri="{FF2B5EF4-FFF2-40B4-BE49-F238E27FC236}">
                <a16:creationId xmlns:a16="http://schemas.microsoft.com/office/drawing/2014/main" id="{07F585BB-8CFB-4C6D-B5EF-C5167CC781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5162" y="738082"/>
            <a:ext cx="499591" cy="499591"/>
          </a:xfrm>
          <a:prstGeom prst="rect">
            <a:avLst/>
          </a:prstGeom>
        </p:spPr>
      </p:pic>
    </p:spTree>
    <p:extLst>
      <p:ext uri="{BB962C8B-B14F-4D97-AF65-F5344CB8AC3E}">
        <p14:creationId xmlns:p14="http://schemas.microsoft.com/office/powerpoint/2010/main" val="419021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D4AEA-80D9-425D-9FF6-3EDC2F3ECB52}"/>
              </a:ext>
            </a:extLst>
          </p:cNvPr>
          <p:cNvSpPr>
            <a:spLocks noGrp="1"/>
          </p:cNvSpPr>
          <p:nvPr>
            <p:ph type="title"/>
          </p:nvPr>
        </p:nvSpPr>
        <p:spPr>
          <a:xfrm>
            <a:off x="2259556" y="426518"/>
            <a:ext cx="10515600" cy="1325563"/>
          </a:xfrm>
        </p:spPr>
        <p:txBody>
          <a:bodyPr>
            <a:normAutofit/>
          </a:bodyPr>
          <a:lstStyle/>
          <a:p>
            <a:r>
              <a:rPr lang="en-US" sz="4000" dirty="0"/>
              <a:t>Appendix and Side Notes</a:t>
            </a:r>
          </a:p>
        </p:txBody>
      </p:sp>
      <p:sp>
        <p:nvSpPr>
          <p:cNvPr id="3" name="Content Placeholder 2">
            <a:extLst>
              <a:ext uri="{FF2B5EF4-FFF2-40B4-BE49-F238E27FC236}">
                <a16:creationId xmlns:a16="http://schemas.microsoft.com/office/drawing/2014/main" id="{391710BD-6796-4222-A4AB-93D3B3BDE5C1}"/>
              </a:ext>
            </a:extLst>
          </p:cNvPr>
          <p:cNvSpPr>
            <a:spLocks noGrp="1"/>
          </p:cNvSpPr>
          <p:nvPr>
            <p:ph idx="1"/>
          </p:nvPr>
        </p:nvSpPr>
        <p:spPr/>
        <p:txBody>
          <a:bodyPr vert="horz" lIns="91440" tIns="45720" rIns="91440" bIns="45720" rtlCol="0" anchor="t">
            <a:normAutofit/>
          </a:bodyPr>
          <a:lstStyle/>
          <a:p>
            <a:r>
              <a:rPr lang="en-US" sz="2800" dirty="0"/>
              <a:t>  The Sample Size was 70 out of a population that is close to 100. </a:t>
            </a:r>
          </a:p>
          <a:p>
            <a:r>
              <a:rPr lang="en-US" sz="2800" dirty="0">
                <a:solidFill>
                  <a:srgbClr val="000000"/>
                </a:solidFill>
              </a:rPr>
              <a:t>  </a:t>
            </a:r>
            <a:r>
              <a:rPr lang="en-US" sz="2800" dirty="0">
                <a:solidFill>
                  <a:srgbClr val="0070C0"/>
                </a:solidFill>
              </a:rPr>
              <a:t>(add Link to Kaggle or GitHub here) </a:t>
            </a:r>
            <a:endParaRPr lang="en-US" sz="2800" dirty="0">
              <a:solidFill>
                <a:srgbClr val="0070C0"/>
              </a:solidFill>
              <a:cs typeface="Calibri"/>
            </a:endParaRPr>
          </a:p>
        </p:txBody>
      </p:sp>
      <p:pic>
        <p:nvPicPr>
          <p:cNvPr id="5" name="Graphic 5" descr="Checklist with solid fill">
            <a:extLst>
              <a:ext uri="{FF2B5EF4-FFF2-40B4-BE49-F238E27FC236}">
                <a16:creationId xmlns:a16="http://schemas.microsoft.com/office/drawing/2014/main" id="{9504448E-7D94-4EC1-82FD-ECED576790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03556" y="3950043"/>
            <a:ext cx="2737021" cy="2706129"/>
          </a:xfrm>
          <a:prstGeom prst="rect">
            <a:avLst/>
          </a:prstGeom>
        </p:spPr>
      </p:pic>
      <p:pic>
        <p:nvPicPr>
          <p:cNvPr id="4" name="Appendix and Side Notes">
            <a:hlinkClick r:id="" action="ppaction://media"/>
            <a:extLst>
              <a:ext uri="{FF2B5EF4-FFF2-40B4-BE49-F238E27FC236}">
                <a16:creationId xmlns:a16="http://schemas.microsoft.com/office/drawing/2014/main" id="{42D3BA95-7A7C-4E0B-9AAC-35B5A284204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32873" y="731982"/>
            <a:ext cx="524164" cy="524164"/>
          </a:xfrm>
          <a:prstGeom prst="rect">
            <a:avLst/>
          </a:prstGeom>
        </p:spPr>
      </p:pic>
    </p:spTree>
    <p:extLst>
      <p:ext uri="{BB962C8B-B14F-4D97-AF65-F5344CB8AC3E}">
        <p14:creationId xmlns:p14="http://schemas.microsoft.com/office/powerpoint/2010/main" val="214368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AE5E-55A2-42F7-AF42-A65CA4AC7BD5}"/>
              </a:ext>
            </a:extLst>
          </p:cNvPr>
          <p:cNvSpPr>
            <a:spLocks noGrp="1"/>
          </p:cNvSpPr>
          <p:nvPr>
            <p:ph type="title"/>
          </p:nvPr>
        </p:nvSpPr>
        <p:spPr/>
        <p:txBody>
          <a:bodyPr>
            <a:noAutofit/>
          </a:bodyPr>
          <a:lstStyle/>
          <a:p>
            <a:r>
              <a:rPr lang="en-US" sz="4000" dirty="0"/>
              <a:t>What should be the Goal of dealing with Benefits?		</a:t>
            </a:r>
          </a:p>
        </p:txBody>
      </p:sp>
      <p:sp>
        <p:nvSpPr>
          <p:cNvPr id="3" name="Content Placeholder 2">
            <a:extLst>
              <a:ext uri="{FF2B5EF4-FFF2-40B4-BE49-F238E27FC236}">
                <a16:creationId xmlns:a16="http://schemas.microsoft.com/office/drawing/2014/main" id="{D24DF702-52B0-4984-84B0-47DA6FBFE8D3}"/>
              </a:ext>
            </a:extLst>
          </p:cNvPr>
          <p:cNvSpPr>
            <a:spLocks noGrp="1"/>
          </p:cNvSpPr>
          <p:nvPr>
            <p:ph idx="1"/>
          </p:nvPr>
        </p:nvSpPr>
        <p:spPr>
          <a:xfrm>
            <a:off x="838200" y="2370309"/>
            <a:ext cx="10515600" cy="3671717"/>
          </a:xfrm>
        </p:spPr>
        <p:txBody>
          <a:bodyPr vert="horz" lIns="91440" tIns="45720" rIns="91440" bIns="45720" rtlCol="0" anchor="t">
            <a:normAutofit/>
          </a:bodyPr>
          <a:lstStyle/>
          <a:p>
            <a:r>
              <a:rPr lang="en-US" sz="2800" dirty="0"/>
              <a:t>Understandability of Benefits to the employee's </a:t>
            </a:r>
          </a:p>
          <a:p>
            <a:r>
              <a:rPr lang="en-US" sz="2800" dirty="0"/>
              <a:t>Cutting Unnecessary Costs</a:t>
            </a:r>
          </a:p>
          <a:p>
            <a:r>
              <a:rPr lang="en-US" sz="2800" dirty="0"/>
              <a:t>Efficiency (ties in with Understandability)</a:t>
            </a:r>
          </a:p>
          <a:p>
            <a:pPr marL="0" indent="0">
              <a:buNone/>
            </a:pPr>
            <a:endParaRPr lang="en-US" dirty="0"/>
          </a:p>
        </p:txBody>
      </p:sp>
      <p:pic>
        <p:nvPicPr>
          <p:cNvPr id="4" name="Graphic 4" descr="Soccer Goal with solid fill">
            <a:extLst>
              <a:ext uri="{FF2B5EF4-FFF2-40B4-BE49-F238E27FC236}">
                <a16:creationId xmlns:a16="http://schemas.microsoft.com/office/drawing/2014/main" id="{2F1CD865-F2A9-4927-8D69-1D764F84FC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9989" y="3960340"/>
            <a:ext cx="2664939" cy="2664939"/>
          </a:xfrm>
          <a:prstGeom prst="rect">
            <a:avLst/>
          </a:prstGeom>
        </p:spPr>
      </p:pic>
      <p:pic>
        <p:nvPicPr>
          <p:cNvPr id="5" name="Graphic 5" descr="Basketball Hoop with solid fill">
            <a:extLst>
              <a:ext uri="{FF2B5EF4-FFF2-40B4-BE49-F238E27FC236}">
                <a16:creationId xmlns:a16="http://schemas.microsoft.com/office/drawing/2014/main" id="{483D73C3-70C8-4D3F-A229-663D391DD4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58189" y="3928161"/>
            <a:ext cx="2685534" cy="2685534"/>
          </a:xfrm>
          <a:prstGeom prst="rect">
            <a:avLst/>
          </a:prstGeom>
        </p:spPr>
      </p:pic>
      <p:pic>
        <p:nvPicPr>
          <p:cNvPr id="6" name="Graphic 6" descr="Bullseye with solid fill">
            <a:extLst>
              <a:ext uri="{FF2B5EF4-FFF2-40B4-BE49-F238E27FC236}">
                <a16:creationId xmlns:a16="http://schemas.microsoft.com/office/drawing/2014/main" id="{34AA763E-10BB-407A-A2FF-9F21E9F17A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5334" y="2371982"/>
            <a:ext cx="2685534" cy="2685534"/>
          </a:xfrm>
          <a:prstGeom prst="rect">
            <a:avLst/>
          </a:prstGeom>
        </p:spPr>
      </p:pic>
      <p:pic>
        <p:nvPicPr>
          <p:cNvPr id="7" name="Goals">
            <a:hlinkClick r:id="" action="ppaction://media"/>
            <a:extLst>
              <a:ext uri="{FF2B5EF4-FFF2-40B4-BE49-F238E27FC236}">
                <a16:creationId xmlns:a16="http://schemas.microsoft.com/office/drawing/2014/main" id="{FEA94FA4-90DE-41C1-AB03-413D16089B6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91698" y="713928"/>
            <a:ext cx="532981" cy="532981"/>
          </a:xfrm>
          <a:prstGeom prst="rect">
            <a:avLst/>
          </a:prstGeom>
        </p:spPr>
      </p:pic>
    </p:spTree>
    <p:extLst>
      <p:ext uri="{BB962C8B-B14F-4D97-AF65-F5344CB8AC3E}">
        <p14:creationId xmlns:p14="http://schemas.microsoft.com/office/powerpoint/2010/main" val="34451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C874A-6439-46DB-8D10-698CE098278B}"/>
              </a:ext>
            </a:extLst>
          </p:cNvPr>
          <p:cNvSpPr>
            <a:spLocks noGrp="1"/>
          </p:cNvSpPr>
          <p:nvPr>
            <p:ph type="title"/>
          </p:nvPr>
        </p:nvSpPr>
        <p:spPr>
          <a:xfrm>
            <a:off x="245141" y="-4025"/>
            <a:ext cx="12742281" cy="1723673"/>
          </a:xfrm>
        </p:spPr>
        <p:txBody>
          <a:bodyPr>
            <a:normAutofit/>
          </a:bodyPr>
          <a:lstStyle/>
          <a:p>
            <a:r>
              <a:rPr lang="en-US" sz="4000" dirty="0"/>
              <a:t>What Does our Employees Think About Benefits?		</a:t>
            </a:r>
          </a:p>
        </p:txBody>
      </p:sp>
      <p:sp>
        <p:nvSpPr>
          <p:cNvPr id="3" name="Content Placeholder 2">
            <a:extLst>
              <a:ext uri="{FF2B5EF4-FFF2-40B4-BE49-F238E27FC236}">
                <a16:creationId xmlns:a16="http://schemas.microsoft.com/office/drawing/2014/main" id="{2161E8FC-F207-4841-964C-C06DF2029BE6}"/>
              </a:ext>
            </a:extLst>
          </p:cNvPr>
          <p:cNvSpPr>
            <a:spLocks noGrp="1"/>
          </p:cNvSpPr>
          <p:nvPr>
            <p:ph idx="1"/>
          </p:nvPr>
        </p:nvSpPr>
        <p:spPr>
          <a:xfrm>
            <a:off x="2239105" y="753762"/>
            <a:ext cx="9327291" cy="5085378"/>
          </a:xfrm>
        </p:spPr>
        <p:txBody>
          <a:bodyPr vert="horz" lIns="91440" tIns="45720" rIns="91440" bIns="45720" rtlCol="0" anchor="t">
            <a:noAutofit/>
          </a:bodyPr>
          <a:lstStyle/>
          <a:p>
            <a:r>
              <a:rPr lang="en-US" sz="2400" dirty="0">
                <a:solidFill>
                  <a:srgbClr val="00B050"/>
                </a:solidFill>
              </a:rPr>
              <a:t>" I like the fact that there is a lower cost option" </a:t>
            </a:r>
          </a:p>
          <a:p>
            <a:endParaRPr lang="en-US" sz="2400" dirty="0">
              <a:solidFill>
                <a:srgbClr val="00B050"/>
              </a:solidFill>
            </a:endParaRPr>
          </a:p>
          <a:p>
            <a:r>
              <a:rPr lang="en-US" sz="2400" dirty="0">
                <a:solidFill>
                  <a:srgbClr val="00B050"/>
                </a:solidFill>
              </a:rPr>
              <a:t>"I can afford to deal with a lower premium for a higher deductible"</a:t>
            </a:r>
            <a:r>
              <a:rPr lang="en-US" sz="2400" dirty="0">
                <a:solidFill>
                  <a:schemeClr val="tx1"/>
                </a:solidFill>
              </a:rPr>
              <a:t> </a:t>
            </a:r>
          </a:p>
          <a:p>
            <a:endParaRPr lang="en-US" sz="2400" dirty="0">
              <a:solidFill>
                <a:schemeClr val="tx1"/>
              </a:solidFill>
            </a:endParaRPr>
          </a:p>
          <a:p>
            <a:r>
              <a:rPr lang="en-US" sz="2400" dirty="0">
                <a:solidFill>
                  <a:srgbClr val="FF0000"/>
                </a:solidFill>
              </a:rPr>
              <a:t>"the fact you have only Wake Forest Physicians, they are not the greatest, the other choice (in the plan) offers more people (but costs more)" </a:t>
            </a:r>
          </a:p>
          <a:p>
            <a:endParaRPr lang="en-US" sz="2400" dirty="0">
              <a:solidFill>
                <a:srgbClr val="FF0000"/>
              </a:solidFill>
            </a:endParaRPr>
          </a:p>
          <a:p>
            <a:r>
              <a:rPr lang="en-US" sz="2400" dirty="0">
                <a:solidFill>
                  <a:srgbClr val="FF0000"/>
                </a:solidFill>
              </a:rPr>
              <a:t>"With Wake Forest you have a limited opinion"</a:t>
            </a:r>
          </a:p>
          <a:p>
            <a:endParaRPr lang="en-US" sz="2400" dirty="0">
              <a:solidFill>
                <a:srgbClr val="FF0000"/>
              </a:solidFill>
            </a:endParaRPr>
          </a:p>
          <a:p>
            <a:r>
              <a:rPr lang="en-US" sz="2400" dirty="0">
                <a:solidFill>
                  <a:srgbClr val="00B050"/>
                </a:solidFill>
              </a:rPr>
              <a:t>"I've been here a long time and I'm satisfied, for a non-profit I think it's stellar" </a:t>
            </a:r>
          </a:p>
        </p:txBody>
      </p:sp>
      <p:pic>
        <p:nvPicPr>
          <p:cNvPr id="4" name="Quotes">
            <a:hlinkClick r:id="" action="ppaction://media"/>
            <a:extLst>
              <a:ext uri="{FF2B5EF4-FFF2-40B4-BE49-F238E27FC236}">
                <a16:creationId xmlns:a16="http://schemas.microsoft.com/office/drawing/2014/main" id="{CC88B830-DCEF-4842-8E8F-FE650B08DF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0443" y="729020"/>
            <a:ext cx="521194" cy="521194"/>
          </a:xfrm>
          <a:prstGeom prst="rect">
            <a:avLst/>
          </a:prstGeom>
        </p:spPr>
      </p:pic>
    </p:spTree>
    <p:extLst>
      <p:ext uri="{BB962C8B-B14F-4D97-AF65-F5344CB8AC3E}">
        <p14:creationId xmlns:p14="http://schemas.microsoft.com/office/powerpoint/2010/main" val="413642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899F-9437-4698-AF56-39742AD30361}"/>
              </a:ext>
            </a:extLst>
          </p:cNvPr>
          <p:cNvSpPr>
            <a:spLocks noGrp="1"/>
          </p:cNvSpPr>
          <p:nvPr>
            <p:ph type="title"/>
          </p:nvPr>
        </p:nvSpPr>
        <p:spPr>
          <a:xfrm>
            <a:off x="2459060" y="150434"/>
            <a:ext cx="8911687" cy="1280890"/>
          </a:xfrm>
        </p:spPr>
        <p:txBody>
          <a:bodyPr>
            <a:noAutofit/>
          </a:bodyPr>
          <a:lstStyle/>
          <a:p>
            <a:r>
              <a:rPr lang="en-US" sz="4000" dirty="0"/>
              <a:t>Questions Considered Worth Answering</a:t>
            </a:r>
          </a:p>
        </p:txBody>
      </p:sp>
      <p:sp>
        <p:nvSpPr>
          <p:cNvPr id="3" name="Content Placeholder 2">
            <a:extLst>
              <a:ext uri="{FF2B5EF4-FFF2-40B4-BE49-F238E27FC236}">
                <a16:creationId xmlns:a16="http://schemas.microsoft.com/office/drawing/2014/main" id="{2BCBF522-862B-4B51-BC6B-99873944DDEA}"/>
              </a:ext>
            </a:extLst>
          </p:cNvPr>
          <p:cNvSpPr>
            <a:spLocks noGrp="1"/>
          </p:cNvSpPr>
          <p:nvPr>
            <p:ph idx="1"/>
          </p:nvPr>
        </p:nvSpPr>
        <p:spPr>
          <a:xfrm>
            <a:off x="1444760" y="1089614"/>
            <a:ext cx="10515600" cy="4861789"/>
          </a:xfrm>
        </p:spPr>
        <p:txBody>
          <a:bodyPr vert="horz" lIns="91440" tIns="45720" rIns="91440" bIns="45720" rtlCol="0" anchor="t">
            <a:noAutofit/>
          </a:bodyPr>
          <a:lstStyle/>
          <a:p>
            <a:pPr marL="0" indent="0">
              <a:buNone/>
            </a:pPr>
            <a:endParaRPr lang="en-US" sz="2800" dirty="0">
              <a:cs typeface="Calibri"/>
            </a:endParaRPr>
          </a:p>
          <a:p>
            <a:r>
              <a:rPr lang="en-US" sz="2800" dirty="0">
                <a:cs typeface="Calibri"/>
              </a:rPr>
              <a:t>Does Currently Understanding Employee Benefits affect the Employee’s Enthusiasm for Learning about them?</a:t>
            </a:r>
          </a:p>
          <a:p>
            <a:endParaRPr lang="en-US" sz="2800" dirty="0"/>
          </a:p>
          <a:p>
            <a:r>
              <a:rPr lang="en-US" sz="2800" dirty="0"/>
              <a:t>What Combination of Communications does our employees understand the best?</a:t>
            </a:r>
            <a:endParaRPr lang="en-US" sz="2800" dirty="0">
              <a:cs typeface="Calibri"/>
            </a:endParaRPr>
          </a:p>
          <a:p>
            <a:pPr marL="0" indent="0">
              <a:buNone/>
            </a:pPr>
            <a:endParaRPr lang="en-US" sz="2800" dirty="0"/>
          </a:p>
          <a:p>
            <a:r>
              <a:rPr lang="en-US" sz="2800" dirty="0"/>
              <a:t>Should We Combine Onsite and Offsite Employee’s for Meetings?</a:t>
            </a:r>
          </a:p>
          <a:p>
            <a:pPr marL="0" indent="0">
              <a:buNone/>
            </a:pPr>
            <a:endParaRPr lang="en-US" sz="2800" dirty="0"/>
          </a:p>
          <a:p>
            <a:r>
              <a:rPr lang="en-US" sz="2800" dirty="0"/>
              <a:t>Giving Up/Trading Benefits</a:t>
            </a:r>
          </a:p>
          <a:p>
            <a:pPr marL="0" indent="0">
              <a:buNone/>
            </a:pPr>
            <a:endParaRPr lang="en-US" dirty="0"/>
          </a:p>
          <a:p>
            <a:endParaRPr lang="en-US" dirty="0"/>
          </a:p>
        </p:txBody>
      </p:sp>
      <p:pic>
        <p:nvPicPr>
          <p:cNvPr id="5" name="Questions 1">
            <a:hlinkClick r:id="" action="ppaction://media"/>
            <a:extLst>
              <a:ext uri="{FF2B5EF4-FFF2-40B4-BE49-F238E27FC236}">
                <a16:creationId xmlns:a16="http://schemas.microsoft.com/office/drawing/2014/main" id="{C3C38C78-1088-49D5-A7FE-9B2FF194C4D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1341" y="711268"/>
            <a:ext cx="563350" cy="563350"/>
          </a:xfrm>
          <a:prstGeom prst="rect">
            <a:avLst/>
          </a:prstGeom>
        </p:spPr>
      </p:pic>
    </p:spTree>
    <p:extLst>
      <p:ext uri="{BB962C8B-B14F-4D97-AF65-F5344CB8AC3E}">
        <p14:creationId xmlns:p14="http://schemas.microsoft.com/office/powerpoint/2010/main" val="10709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1E9DB-47D0-41AF-B5BB-B98727687CAF}"/>
              </a:ext>
            </a:extLst>
          </p:cNvPr>
          <p:cNvSpPr>
            <a:spLocks noGrp="1"/>
          </p:cNvSpPr>
          <p:nvPr>
            <p:ph type="title"/>
          </p:nvPr>
        </p:nvSpPr>
        <p:spPr>
          <a:xfrm>
            <a:off x="2592925" y="222515"/>
            <a:ext cx="8911687" cy="1280890"/>
          </a:xfrm>
        </p:spPr>
        <p:txBody>
          <a:bodyPr>
            <a:noAutofit/>
          </a:bodyPr>
          <a:lstStyle/>
          <a:p>
            <a:r>
              <a:rPr lang="en-US" sz="4000" dirty="0"/>
              <a:t>Questions Considered Worth Answering</a:t>
            </a:r>
          </a:p>
        </p:txBody>
      </p:sp>
      <p:sp>
        <p:nvSpPr>
          <p:cNvPr id="3" name="Content Placeholder 2">
            <a:extLst>
              <a:ext uri="{FF2B5EF4-FFF2-40B4-BE49-F238E27FC236}">
                <a16:creationId xmlns:a16="http://schemas.microsoft.com/office/drawing/2014/main" id="{DFDA2408-6671-448F-87D8-FB16A1BF41E1}"/>
              </a:ext>
            </a:extLst>
          </p:cNvPr>
          <p:cNvSpPr>
            <a:spLocks noGrp="1"/>
          </p:cNvSpPr>
          <p:nvPr>
            <p:ph idx="1"/>
          </p:nvPr>
        </p:nvSpPr>
        <p:spPr>
          <a:xfrm>
            <a:off x="2589212" y="1381898"/>
            <a:ext cx="8905103" cy="5219243"/>
          </a:xfrm>
        </p:spPr>
        <p:txBody>
          <a:bodyPr vert="horz" lIns="91440" tIns="45720" rIns="91440" bIns="45720" rtlCol="0" anchor="t">
            <a:noAutofit/>
          </a:bodyPr>
          <a:lstStyle/>
          <a:p>
            <a:endParaRPr lang="en-US" sz="2800" dirty="0"/>
          </a:p>
          <a:p>
            <a:r>
              <a:rPr lang="en-US" sz="2800" dirty="0">
                <a:ea typeface="+mn-lt"/>
                <a:cs typeface="+mn-lt"/>
              </a:rPr>
              <a:t>Ranking Out of Pocket Medical Costs</a:t>
            </a:r>
            <a:endParaRPr lang="en-US" sz="2800">
              <a:cs typeface="Calibri" panose="020F0502020204030204"/>
            </a:endParaRPr>
          </a:p>
          <a:p>
            <a:endParaRPr lang="en-US" sz="2800" dirty="0"/>
          </a:p>
          <a:p>
            <a:r>
              <a:rPr lang="en-US" sz="2800" dirty="0"/>
              <a:t>What to do about the employee’s exercise room?</a:t>
            </a:r>
            <a:endParaRPr lang="en-US" sz="2800">
              <a:cs typeface="Calibri" panose="020F0502020204030204"/>
            </a:endParaRPr>
          </a:p>
          <a:p>
            <a:endParaRPr lang="en-US" sz="2800" dirty="0"/>
          </a:p>
          <a:p>
            <a:r>
              <a:rPr lang="en-US" sz="2800" dirty="0"/>
              <a:t>Are Our Benefits Competitive in different Locations around N.C.? </a:t>
            </a:r>
          </a:p>
          <a:p>
            <a:endParaRPr lang="en-US" sz="2800" dirty="0"/>
          </a:p>
          <a:p>
            <a:r>
              <a:rPr lang="en-US" sz="2800" dirty="0"/>
              <a:t>Should we offer multiple Medical health plans?</a:t>
            </a:r>
          </a:p>
          <a:p>
            <a:pPr marL="0" indent="0">
              <a:buNone/>
            </a:pPr>
            <a:endParaRPr lang="en-US" dirty="0">
              <a:cs typeface="Calibri" panose="020F0502020204030204"/>
            </a:endParaRPr>
          </a:p>
          <a:p>
            <a:endParaRPr lang="en-US" dirty="0"/>
          </a:p>
        </p:txBody>
      </p:sp>
      <p:pic>
        <p:nvPicPr>
          <p:cNvPr id="6" name="Questions 2">
            <a:hlinkClick r:id="" action="ppaction://media"/>
            <a:extLst>
              <a:ext uri="{FF2B5EF4-FFF2-40B4-BE49-F238E27FC236}">
                <a16:creationId xmlns:a16="http://schemas.microsoft.com/office/drawing/2014/main" id="{694DB0F9-66CE-45B3-A336-CFFFDA8042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2428" y="702389"/>
            <a:ext cx="576153" cy="576153"/>
          </a:xfrm>
          <a:prstGeom prst="rect">
            <a:avLst/>
          </a:prstGeom>
        </p:spPr>
      </p:pic>
    </p:spTree>
    <p:extLst>
      <p:ext uri="{BB962C8B-B14F-4D97-AF65-F5344CB8AC3E}">
        <p14:creationId xmlns:p14="http://schemas.microsoft.com/office/powerpoint/2010/main" val="4064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F9B79-ECBD-446F-AA7D-63DD00BD993B}"/>
              </a:ext>
            </a:extLst>
          </p:cNvPr>
          <p:cNvSpPr>
            <a:spLocks noGrp="1"/>
          </p:cNvSpPr>
          <p:nvPr>
            <p:ph type="title"/>
          </p:nvPr>
        </p:nvSpPr>
        <p:spPr>
          <a:xfrm>
            <a:off x="1592925" y="41301"/>
            <a:ext cx="10515600" cy="1325563"/>
          </a:xfrm>
        </p:spPr>
        <p:txBody>
          <a:bodyPr/>
          <a:lstStyle/>
          <a:p>
            <a:r>
              <a:rPr lang="en-US" sz="4000" dirty="0"/>
              <a:t>Understanding Benefits and Enthusiasm </a:t>
            </a:r>
            <a:endParaRPr lang="en-US" dirty="0"/>
          </a:p>
        </p:txBody>
      </p:sp>
      <p:pic>
        <p:nvPicPr>
          <p:cNvPr id="26" name="Picture 25">
            <a:extLst>
              <a:ext uri="{FF2B5EF4-FFF2-40B4-BE49-F238E27FC236}">
                <a16:creationId xmlns:a16="http://schemas.microsoft.com/office/drawing/2014/main" id="{1B141E80-5D63-463C-A3E5-5F7FFB21EE76}"/>
              </a:ext>
            </a:extLst>
          </p:cNvPr>
          <p:cNvPicPr>
            <a:picLocks noChangeAspect="1"/>
          </p:cNvPicPr>
          <p:nvPr/>
        </p:nvPicPr>
        <p:blipFill>
          <a:blip r:embed="rId5"/>
          <a:stretch>
            <a:fillRect/>
          </a:stretch>
        </p:blipFill>
        <p:spPr>
          <a:xfrm>
            <a:off x="1620795" y="756495"/>
            <a:ext cx="10567086" cy="6146489"/>
          </a:xfrm>
          <a:prstGeom prst="rect">
            <a:avLst/>
          </a:prstGeom>
        </p:spPr>
      </p:pic>
      <p:pic>
        <p:nvPicPr>
          <p:cNvPr id="5" name="Correlation">
            <a:hlinkClick r:id="" action="ppaction://media"/>
            <a:extLst>
              <a:ext uri="{FF2B5EF4-FFF2-40B4-BE49-F238E27FC236}">
                <a16:creationId xmlns:a16="http://schemas.microsoft.com/office/drawing/2014/main" id="{F25768F3-C559-4D6C-9DD1-A6BAE17374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43571" y="704082"/>
            <a:ext cx="533591" cy="533591"/>
          </a:xfrm>
          <a:prstGeom prst="rect">
            <a:avLst/>
          </a:prstGeom>
        </p:spPr>
      </p:pic>
    </p:spTree>
    <p:extLst>
      <p:ext uri="{BB962C8B-B14F-4D97-AF65-F5344CB8AC3E}">
        <p14:creationId xmlns:p14="http://schemas.microsoft.com/office/powerpoint/2010/main" val="318089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0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B188A-8190-4086-B121-50BE9F284EF3}"/>
              </a:ext>
            </a:extLst>
          </p:cNvPr>
          <p:cNvSpPr>
            <a:spLocks noGrp="1"/>
          </p:cNvSpPr>
          <p:nvPr>
            <p:ph type="title"/>
          </p:nvPr>
        </p:nvSpPr>
        <p:spPr>
          <a:xfrm>
            <a:off x="2444905" y="-101056"/>
            <a:ext cx="7306126" cy="857173"/>
          </a:xfrm>
        </p:spPr>
        <p:txBody>
          <a:bodyPr>
            <a:noAutofit/>
          </a:bodyPr>
          <a:lstStyle/>
          <a:p>
            <a:pPr algn="ctr"/>
            <a:r>
              <a:rPr lang="en-US" sz="4000" dirty="0"/>
              <a:t>Best Form of Communications</a:t>
            </a:r>
          </a:p>
        </p:txBody>
      </p:sp>
      <p:pic>
        <p:nvPicPr>
          <p:cNvPr id="13" name="Picture 12">
            <a:extLst>
              <a:ext uri="{FF2B5EF4-FFF2-40B4-BE49-F238E27FC236}">
                <a16:creationId xmlns:a16="http://schemas.microsoft.com/office/drawing/2014/main" id="{A3B3A9F4-7513-477A-A093-11FF5DBEFFE6}"/>
              </a:ext>
            </a:extLst>
          </p:cNvPr>
          <p:cNvPicPr>
            <a:picLocks noChangeAspect="1"/>
          </p:cNvPicPr>
          <p:nvPr/>
        </p:nvPicPr>
        <p:blipFill>
          <a:blip r:embed="rId5"/>
          <a:stretch>
            <a:fillRect/>
          </a:stretch>
        </p:blipFill>
        <p:spPr>
          <a:xfrm>
            <a:off x="2686" y="1188603"/>
            <a:ext cx="12083656" cy="5702985"/>
          </a:xfrm>
          <a:prstGeom prst="rect">
            <a:avLst/>
          </a:prstGeom>
        </p:spPr>
      </p:pic>
      <p:pic>
        <p:nvPicPr>
          <p:cNvPr id="5" name="Best Communication">
            <a:hlinkClick r:id="" action="ppaction://media"/>
            <a:extLst>
              <a:ext uri="{FF2B5EF4-FFF2-40B4-BE49-F238E27FC236}">
                <a16:creationId xmlns:a16="http://schemas.microsoft.com/office/drawing/2014/main" id="{9CF427FF-54F7-401F-9A0A-EFE58AB338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8586" y="667560"/>
            <a:ext cx="609600" cy="609600"/>
          </a:xfrm>
          <a:prstGeom prst="rect">
            <a:avLst/>
          </a:prstGeom>
        </p:spPr>
      </p:pic>
    </p:spTree>
    <p:extLst>
      <p:ext uri="{BB962C8B-B14F-4D97-AF65-F5344CB8AC3E}">
        <p14:creationId xmlns:p14="http://schemas.microsoft.com/office/powerpoint/2010/main" val="160939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53D9-4909-4B13-9009-90BFFA30F2E0}"/>
              </a:ext>
            </a:extLst>
          </p:cNvPr>
          <p:cNvSpPr>
            <a:spLocks noGrp="1"/>
          </p:cNvSpPr>
          <p:nvPr>
            <p:ph type="title"/>
          </p:nvPr>
        </p:nvSpPr>
        <p:spPr>
          <a:xfrm>
            <a:off x="1618868" y="0"/>
            <a:ext cx="11151973" cy="864066"/>
          </a:xfrm>
        </p:spPr>
        <p:txBody>
          <a:bodyPr>
            <a:noAutofit/>
          </a:bodyPr>
          <a:lstStyle/>
          <a:p>
            <a:r>
              <a:rPr lang="en-US" sz="4000" dirty="0"/>
              <a:t>What Would Be the Best Combination of Communications?</a:t>
            </a:r>
          </a:p>
        </p:txBody>
      </p:sp>
      <p:pic>
        <p:nvPicPr>
          <p:cNvPr id="22" name="Picture 21">
            <a:extLst>
              <a:ext uri="{FF2B5EF4-FFF2-40B4-BE49-F238E27FC236}">
                <a16:creationId xmlns:a16="http://schemas.microsoft.com/office/drawing/2014/main" id="{8A2929CC-DC1B-4EFD-A269-47D2914694AF}"/>
              </a:ext>
            </a:extLst>
          </p:cNvPr>
          <p:cNvPicPr>
            <a:picLocks noChangeAspect="1"/>
          </p:cNvPicPr>
          <p:nvPr/>
        </p:nvPicPr>
        <p:blipFill>
          <a:blip r:embed="rId5"/>
          <a:stretch>
            <a:fillRect/>
          </a:stretch>
        </p:blipFill>
        <p:spPr>
          <a:xfrm>
            <a:off x="661908" y="1317146"/>
            <a:ext cx="11387217" cy="5246052"/>
          </a:xfrm>
          <a:prstGeom prst="rect">
            <a:avLst/>
          </a:prstGeom>
        </p:spPr>
      </p:pic>
      <p:pic>
        <p:nvPicPr>
          <p:cNvPr id="4" name="Understanding Comm.">
            <a:hlinkClick r:id="" action="ppaction://media"/>
            <a:extLst>
              <a:ext uri="{FF2B5EF4-FFF2-40B4-BE49-F238E27FC236}">
                <a16:creationId xmlns:a16="http://schemas.microsoft.com/office/drawing/2014/main" id="{9F9B6202-7230-4874-8AAE-3BA95FE2DE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0479" y="707546"/>
            <a:ext cx="518102" cy="518102"/>
          </a:xfrm>
          <a:prstGeom prst="rect">
            <a:avLst/>
          </a:prstGeom>
        </p:spPr>
      </p:pic>
    </p:spTree>
    <p:extLst>
      <p:ext uri="{BB962C8B-B14F-4D97-AF65-F5344CB8AC3E}">
        <p14:creationId xmlns:p14="http://schemas.microsoft.com/office/powerpoint/2010/main" val="290810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368</TotalTime>
  <Words>2875</Words>
  <Application>Microsoft Office PowerPoint</Application>
  <PresentationFormat>Widescreen</PresentationFormat>
  <Paragraphs>153</Paragraphs>
  <Slides>23</Slides>
  <Notes>23</Notes>
  <HiddenSlides>0</HiddenSlides>
  <MMClips>23</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Wisp</vt:lpstr>
      <vt:lpstr>Communicating Benefits Effectively </vt:lpstr>
      <vt:lpstr>What is the Cost of “Doing Business”?</vt:lpstr>
      <vt:lpstr>What should be the Goal of dealing with Benefits?  </vt:lpstr>
      <vt:lpstr>What Does our Employees Think About Benefits?  </vt:lpstr>
      <vt:lpstr>Questions Considered Worth Answering</vt:lpstr>
      <vt:lpstr>Questions Considered Worth Answering</vt:lpstr>
      <vt:lpstr>Understanding Benefits and Enthusiasm </vt:lpstr>
      <vt:lpstr>Best Form of Communications</vt:lpstr>
      <vt:lpstr>What Would Be the Best Combination of Communications?</vt:lpstr>
      <vt:lpstr>Does it Matter if Employee’s Remote in for Meetings?</vt:lpstr>
      <vt:lpstr>How Should we Conduct Our Meetings?</vt:lpstr>
      <vt:lpstr>Trading Benefits and Ranking out of Pocket Medical Costs </vt:lpstr>
      <vt:lpstr>Ranking out of Pocket Medical Costs </vt:lpstr>
      <vt:lpstr>What Benefits and Out of Pocket Medical Costs Should we Focus on?</vt:lpstr>
      <vt:lpstr>Dealing with the Exercise Room</vt:lpstr>
      <vt:lpstr>What Could We Do About the Rarely Used Employee Exercise Room?</vt:lpstr>
      <vt:lpstr>Ranking Our Benefit’s Plan Competitiveness                                 (Compared to Other Companies’ Plans)</vt:lpstr>
      <vt:lpstr>Offering Multiple Plans</vt:lpstr>
      <vt:lpstr>What Can We do to Remain Competitive Against Other Companies' Benefits Plan?</vt:lpstr>
      <vt:lpstr>Conclusion </vt:lpstr>
      <vt:lpstr>Main Takeaways from Questions </vt:lpstr>
      <vt:lpstr>Main Takeaways from Questions </vt:lpstr>
      <vt:lpstr>Appendix and Side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Increasing the Effectiveness of Relaying Benefits Information</dc:title>
  <dc:creator>Patrick Burcham</dc:creator>
  <cp:lastModifiedBy>Patrick Burcham</cp:lastModifiedBy>
  <cp:revision>724</cp:revision>
  <dcterms:created xsi:type="dcterms:W3CDTF">2021-10-02T02:09:22Z</dcterms:created>
  <dcterms:modified xsi:type="dcterms:W3CDTF">2021-10-05T12:25:13Z</dcterms:modified>
</cp:coreProperties>
</file>